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283" r:id="rId2"/>
    <p:sldId id="296" r:id="rId3"/>
    <p:sldId id="300" r:id="rId4"/>
    <p:sldId id="285" r:id="rId5"/>
    <p:sldId id="302" r:id="rId6"/>
    <p:sldId id="303" r:id="rId7"/>
    <p:sldId id="304" r:id="rId8"/>
    <p:sldId id="301" r:id="rId9"/>
    <p:sldId id="286" r:id="rId10"/>
    <p:sldId id="307" r:id="rId11"/>
    <p:sldId id="308" r:id="rId12"/>
    <p:sldId id="312" r:id="rId13"/>
    <p:sldId id="310" r:id="rId14"/>
    <p:sldId id="289" r:id="rId15"/>
    <p:sldId id="313" r:id="rId16"/>
    <p:sldId id="319" r:id="rId17"/>
    <p:sldId id="314" r:id="rId18"/>
    <p:sldId id="316" r:id="rId19"/>
    <p:sldId id="317" r:id="rId20"/>
    <p:sldId id="318" r:id="rId21"/>
    <p:sldId id="295" r:id="rId22"/>
    <p:sldId id="294" r:id="rId23"/>
    <p:sldId id="297" r:id="rId24"/>
    <p:sldId id="305" r:id="rId25"/>
    <p:sldId id="292" r:id="rId26"/>
    <p:sldId id="293" r:id="rId27"/>
    <p:sldId id="288" r:id="rId28"/>
    <p:sldId id="299" r:id="rId29"/>
    <p:sldId id="291" r:id="rId30"/>
    <p:sldId id="290" r:id="rId31"/>
    <p:sldId id="287" r:id="rId32"/>
    <p:sldId id="298" r:id="rId33"/>
  </p:sldIdLst>
  <p:sldSz cx="12192000" cy="6858000"/>
  <p:notesSz cx="6858000" cy="9144000"/>
  <p:embeddedFontLst>
    <p:embeddedFont>
      <p:font typeface="汉仪润圆-65简" panose="02010600030101010101" charset="-122"/>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9F9"/>
    <a:srgbClr val="A8A7A5"/>
    <a:srgbClr val="E75057"/>
    <a:srgbClr val="163957"/>
    <a:srgbClr val="0C47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CA669-1074-4FF7-A291-55390B9A44E5}" v="229" dt="2023-12-05T02:56:26.616"/>
    <p1510:client id="{E18B75A0-EBF2-4CBF-8591-BF4142D2D510}" v="67" dt="2023-12-05T06:05:43.99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131" d="100"/>
          <a:sy n="131" d="100"/>
        </p:scale>
        <p:origin x="101" y="30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3E7CA669-1074-4FF7-A291-55390B9A44E5}"/>
    <pc:docChg chg="undo redo custSel addSld delSld modSld sldOrd">
      <pc:chgData name="星榜 阮" userId="28304402c46bfd64" providerId="LiveId" clId="{3E7CA669-1074-4FF7-A291-55390B9A44E5}" dt="2023-12-05T02:56:26.614" v="1282" actId="1076"/>
      <pc:docMkLst>
        <pc:docMk/>
      </pc:docMkLst>
      <pc:sldChg chg="addSp delSp modSp mod">
        <pc:chgData name="星榜 阮" userId="28304402c46bfd64" providerId="LiveId" clId="{3E7CA669-1074-4FF7-A291-55390B9A44E5}" dt="2023-12-05T02:06:02.875" v="87" actId="14100"/>
        <pc:sldMkLst>
          <pc:docMk/>
          <pc:sldMk cId="0" sldId="283"/>
        </pc:sldMkLst>
        <pc:spChg chg="mod">
          <ac:chgData name="星榜 阮" userId="28304402c46bfd64" providerId="LiveId" clId="{3E7CA669-1074-4FF7-A291-55390B9A44E5}" dt="2023-12-05T02:05:03.351" v="26" actId="20577"/>
          <ac:spMkLst>
            <pc:docMk/>
            <pc:sldMk cId="0" sldId="283"/>
            <ac:spMk id="14" creationId="{00000000-0000-0000-0000-000000000000}"/>
          </ac:spMkLst>
        </pc:spChg>
        <pc:spChg chg="add del mod">
          <ac:chgData name="星榜 阮" userId="28304402c46bfd64" providerId="LiveId" clId="{3E7CA669-1074-4FF7-A291-55390B9A44E5}" dt="2023-12-05T02:06:02.875" v="87" actId="14100"/>
          <ac:spMkLst>
            <pc:docMk/>
            <pc:sldMk cId="0" sldId="283"/>
            <ac:spMk id="17" creationId="{00000000-0000-0000-0000-000000000000}"/>
          </ac:spMkLst>
        </pc:spChg>
      </pc:sldChg>
      <pc:sldChg chg="addSp delSp modSp mod">
        <pc:chgData name="星榜 阮" userId="28304402c46bfd64" providerId="LiveId" clId="{3E7CA669-1074-4FF7-A291-55390B9A44E5}" dt="2023-12-05T02:24:23.713" v="493" actId="22"/>
        <pc:sldMkLst>
          <pc:docMk/>
          <pc:sldMk cId="0" sldId="285"/>
        </pc:sldMkLst>
        <pc:spChg chg="add del mod">
          <ac:chgData name="星榜 阮" userId="28304402c46bfd64" providerId="LiveId" clId="{3E7CA669-1074-4FF7-A291-55390B9A44E5}" dt="2023-12-05T02:20:53.455" v="407" actId="478"/>
          <ac:spMkLst>
            <pc:docMk/>
            <pc:sldMk cId="0" sldId="285"/>
            <ac:spMk id="4" creationId="{5B4CA7EC-5179-3461-57AA-7DB3D928597A}"/>
          </ac:spMkLst>
        </pc:spChg>
        <pc:spChg chg="mod">
          <ac:chgData name="星榜 阮" userId="28304402c46bfd64" providerId="LiveId" clId="{3E7CA669-1074-4FF7-A291-55390B9A44E5}" dt="2023-12-05T02:24:05.907" v="488" actId="1076"/>
          <ac:spMkLst>
            <pc:docMk/>
            <pc:sldMk cId="0" sldId="285"/>
            <ac:spMk id="6" creationId="{3DEF3EBD-5F8C-9593-FA34-1C2010AFCA91}"/>
          </ac:spMkLst>
        </pc:spChg>
        <pc:spChg chg="mod">
          <ac:chgData name="星榜 阮" userId="28304402c46bfd64" providerId="LiveId" clId="{3E7CA669-1074-4FF7-A291-55390B9A44E5}" dt="2023-12-05T02:24:05.907" v="488" actId="1076"/>
          <ac:spMkLst>
            <pc:docMk/>
            <pc:sldMk cId="0" sldId="285"/>
            <ac:spMk id="7" creationId="{E289712A-A3FC-E836-828E-33F380F5C4A6}"/>
          </ac:spMkLst>
        </pc:spChg>
        <pc:spChg chg="mod">
          <ac:chgData name="星榜 阮" userId="28304402c46bfd64" providerId="LiveId" clId="{3E7CA669-1074-4FF7-A291-55390B9A44E5}" dt="2023-12-05T02:24:05.907" v="488" actId="1076"/>
          <ac:spMkLst>
            <pc:docMk/>
            <pc:sldMk cId="0" sldId="285"/>
            <ac:spMk id="8" creationId="{6DB576C9-8E32-7BD0-BD55-68A7BE5306DE}"/>
          </ac:spMkLst>
        </pc:spChg>
        <pc:spChg chg="mod">
          <ac:chgData name="星榜 阮" userId="28304402c46bfd64" providerId="LiveId" clId="{3E7CA669-1074-4FF7-A291-55390B9A44E5}" dt="2023-12-05T02:24:05.907" v="488" actId="1076"/>
          <ac:spMkLst>
            <pc:docMk/>
            <pc:sldMk cId="0" sldId="285"/>
            <ac:spMk id="9" creationId="{36F96620-61A8-BCC7-F4EC-119A3D1E8107}"/>
          </ac:spMkLst>
        </pc:spChg>
        <pc:spChg chg="mod">
          <ac:chgData name="星榜 阮" userId="28304402c46bfd64" providerId="LiveId" clId="{3E7CA669-1074-4FF7-A291-55390B9A44E5}" dt="2023-12-05T02:24:05.907" v="488" actId="1076"/>
          <ac:spMkLst>
            <pc:docMk/>
            <pc:sldMk cId="0" sldId="285"/>
            <ac:spMk id="11" creationId="{5ABA9F8B-A0CD-19F7-7673-6E120D3B29E6}"/>
          </ac:spMkLst>
        </pc:spChg>
        <pc:spChg chg="mod">
          <ac:chgData name="星榜 阮" userId="28304402c46bfd64" providerId="LiveId" clId="{3E7CA669-1074-4FF7-A291-55390B9A44E5}" dt="2023-12-05T02:24:05.907" v="488" actId="1076"/>
          <ac:spMkLst>
            <pc:docMk/>
            <pc:sldMk cId="0" sldId="285"/>
            <ac:spMk id="12" creationId="{1E9B0D06-40B7-617A-46FD-C6DB0C6EAE6A}"/>
          </ac:spMkLst>
        </pc:spChg>
        <pc:spChg chg="mod">
          <ac:chgData name="星榜 阮" userId="28304402c46bfd64" providerId="LiveId" clId="{3E7CA669-1074-4FF7-A291-55390B9A44E5}" dt="2023-12-05T02:24:05.907" v="488" actId="1076"/>
          <ac:spMkLst>
            <pc:docMk/>
            <pc:sldMk cId="0" sldId="285"/>
            <ac:spMk id="13" creationId="{248B406F-6E9E-522F-767F-5EF1B6A96385}"/>
          </ac:spMkLst>
        </pc:spChg>
        <pc:spChg chg="del">
          <ac:chgData name="星榜 阮" userId="28304402c46bfd64" providerId="LiveId" clId="{3E7CA669-1074-4FF7-A291-55390B9A44E5}" dt="2023-12-05T02:21:00.786" v="408" actId="478"/>
          <ac:spMkLst>
            <pc:docMk/>
            <pc:sldMk cId="0" sldId="285"/>
            <ac:spMk id="14" creationId="{00000000-0000-0000-0000-000000000000}"/>
          </ac:spMkLst>
        </pc:spChg>
        <pc:spChg chg="del">
          <ac:chgData name="星榜 阮" userId="28304402c46bfd64" providerId="LiveId" clId="{3E7CA669-1074-4FF7-A291-55390B9A44E5}" dt="2023-12-05T02:21:00.786" v="408" actId="478"/>
          <ac:spMkLst>
            <pc:docMk/>
            <pc:sldMk cId="0" sldId="285"/>
            <ac:spMk id="15" creationId="{00000000-0000-0000-0000-000000000000}"/>
          </ac:spMkLst>
        </pc:spChg>
        <pc:spChg chg="del">
          <ac:chgData name="星榜 阮" userId="28304402c46bfd64" providerId="LiveId" clId="{3E7CA669-1074-4FF7-A291-55390B9A44E5}" dt="2023-12-05T02:21:00.786" v="408" actId="478"/>
          <ac:spMkLst>
            <pc:docMk/>
            <pc:sldMk cId="0" sldId="285"/>
            <ac:spMk id="16" creationId="{00000000-0000-0000-0000-000000000000}"/>
          </ac:spMkLst>
        </pc:spChg>
        <pc:spChg chg="del">
          <ac:chgData name="星榜 阮" userId="28304402c46bfd64" providerId="LiveId" clId="{3E7CA669-1074-4FF7-A291-55390B9A44E5}" dt="2023-12-05T02:21:00.786" v="408" actId="478"/>
          <ac:spMkLst>
            <pc:docMk/>
            <pc:sldMk cId="0" sldId="285"/>
            <ac:spMk id="17" creationId="{00000000-0000-0000-0000-000000000000}"/>
          </ac:spMkLst>
        </pc:spChg>
        <pc:spChg chg="mod">
          <ac:chgData name="星榜 阮" userId="28304402c46bfd64" providerId="LiveId" clId="{3E7CA669-1074-4FF7-A291-55390B9A44E5}" dt="2023-12-05T02:24:05.907" v="488" actId="1076"/>
          <ac:spMkLst>
            <pc:docMk/>
            <pc:sldMk cId="0" sldId="285"/>
            <ac:spMk id="19" creationId="{AB246CBB-D281-305A-673A-3C275870AF31}"/>
          </ac:spMkLst>
        </pc:spChg>
        <pc:spChg chg="add del">
          <ac:chgData name="星榜 阮" userId="28304402c46bfd64" providerId="LiveId" clId="{3E7CA669-1074-4FF7-A291-55390B9A44E5}" dt="2023-12-05T02:24:23.713" v="493" actId="22"/>
          <ac:spMkLst>
            <pc:docMk/>
            <pc:sldMk cId="0" sldId="285"/>
            <ac:spMk id="21" creationId="{B971B1B1-C187-975F-741F-3E406BC0FF30}"/>
          </ac:spMkLst>
        </pc:spChg>
        <pc:spChg chg="mod">
          <ac:chgData name="星榜 阮" userId="28304402c46bfd64" providerId="LiveId" clId="{3E7CA669-1074-4FF7-A291-55390B9A44E5}" dt="2023-12-05T02:24:14.595" v="491" actId="1076"/>
          <ac:spMkLst>
            <pc:docMk/>
            <pc:sldMk cId="0" sldId="285"/>
            <ac:spMk id="51" creationId="{00000000-0000-0000-0000-000000000000}"/>
          </ac:spMkLst>
        </pc:spChg>
        <pc:spChg chg="mod">
          <ac:chgData name="星榜 阮" userId="28304402c46bfd64" providerId="LiveId" clId="{3E7CA669-1074-4FF7-A291-55390B9A44E5}" dt="2023-12-05T02:24:12.515" v="490" actId="1076"/>
          <ac:spMkLst>
            <pc:docMk/>
            <pc:sldMk cId="0" sldId="285"/>
            <ac:spMk id="52" creationId="{00000000-0000-0000-0000-000000000000}"/>
          </ac:spMkLst>
        </pc:spChg>
        <pc:spChg chg="del">
          <ac:chgData name="星榜 阮" userId="28304402c46bfd64" providerId="LiveId" clId="{3E7CA669-1074-4FF7-A291-55390B9A44E5}" dt="2023-12-05T02:23:40.338" v="484" actId="478"/>
          <ac:spMkLst>
            <pc:docMk/>
            <pc:sldMk cId="0" sldId="285"/>
            <ac:spMk id="53" creationId="{00000000-0000-0000-0000-000000000000}"/>
          </ac:spMkLst>
        </pc:spChg>
        <pc:spChg chg="del">
          <ac:chgData name="星榜 阮" userId="28304402c46bfd64" providerId="LiveId" clId="{3E7CA669-1074-4FF7-A291-55390B9A44E5}" dt="2023-12-05T02:23:40.338" v="484" actId="478"/>
          <ac:spMkLst>
            <pc:docMk/>
            <pc:sldMk cId="0" sldId="285"/>
            <ac:spMk id="54" creationId="{00000000-0000-0000-0000-000000000000}"/>
          </ac:spMkLst>
        </pc:spChg>
        <pc:spChg chg="mod">
          <ac:chgData name="星榜 阮" userId="28304402c46bfd64" providerId="LiveId" clId="{3E7CA669-1074-4FF7-A291-55390B9A44E5}" dt="2023-12-05T02:24:09.298" v="489" actId="1076"/>
          <ac:spMkLst>
            <pc:docMk/>
            <pc:sldMk cId="0" sldId="285"/>
            <ac:spMk id="56" creationId="{00000000-0000-0000-0000-000000000000}"/>
          </ac:spMkLst>
        </pc:spChg>
        <pc:spChg chg="mod">
          <ac:chgData name="星榜 阮" userId="28304402c46bfd64" providerId="LiveId" clId="{3E7CA669-1074-4FF7-A291-55390B9A44E5}" dt="2023-12-05T02:24:05.907" v="488" actId="1076"/>
          <ac:spMkLst>
            <pc:docMk/>
            <pc:sldMk cId="0" sldId="285"/>
            <ac:spMk id="57" creationId="{00000000-0000-0000-0000-000000000000}"/>
          </ac:spMkLst>
        </pc:spChg>
        <pc:spChg chg="del">
          <ac:chgData name="星榜 阮" userId="28304402c46bfd64" providerId="LiveId" clId="{3E7CA669-1074-4FF7-A291-55390B9A44E5}" dt="2023-12-05T02:23:40.338" v="484" actId="478"/>
          <ac:spMkLst>
            <pc:docMk/>
            <pc:sldMk cId="0" sldId="285"/>
            <ac:spMk id="58" creationId="{00000000-0000-0000-0000-000000000000}"/>
          </ac:spMkLst>
        </pc:spChg>
        <pc:spChg chg="del">
          <ac:chgData name="星榜 阮" userId="28304402c46bfd64" providerId="LiveId" clId="{3E7CA669-1074-4FF7-A291-55390B9A44E5}" dt="2023-12-05T02:23:40.338" v="484" actId="478"/>
          <ac:spMkLst>
            <pc:docMk/>
            <pc:sldMk cId="0" sldId="285"/>
            <ac:spMk id="59" creationId="{00000000-0000-0000-0000-000000000000}"/>
          </ac:spMkLst>
        </pc:spChg>
        <pc:spChg chg="del">
          <ac:chgData name="星榜 阮" userId="28304402c46bfd64" providerId="LiveId" clId="{3E7CA669-1074-4FF7-A291-55390B9A44E5}" dt="2023-12-05T02:23:40.338" v="484" actId="478"/>
          <ac:spMkLst>
            <pc:docMk/>
            <pc:sldMk cId="0" sldId="285"/>
            <ac:spMk id="61" creationId="{00000000-0000-0000-0000-000000000000}"/>
          </ac:spMkLst>
        </pc:spChg>
        <pc:spChg chg="del">
          <ac:chgData name="星榜 阮" userId="28304402c46bfd64" providerId="LiveId" clId="{3E7CA669-1074-4FF7-A291-55390B9A44E5}" dt="2023-12-05T02:23:40.338" v="484" actId="478"/>
          <ac:spMkLst>
            <pc:docMk/>
            <pc:sldMk cId="0" sldId="285"/>
            <ac:spMk id="62" creationId="{00000000-0000-0000-0000-000000000000}"/>
          </ac:spMkLst>
        </pc:spChg>
        <pc:spChg chg="del">
          <ac:chgData name="星榜 阮" userId="28304402c46bfd64" providerId="LiveId" clId="{3E7CA669-1074-4FF7-A291-55390B9A44E5}" dt="2023-12-05T02:23:40.338" v="484" actId="478"/>
          <ac:spMkLst>
            <pc:docMk/>
            <pc:sldMk cId="0" sldId="285"/>
            <ac:spMk id="63" creationId="{00000000-0000-0000-0000-000000000000}"/>
          </ac:spMkLst>
        </pc:spChg>
        <pc:spChg chg="del">
          <ac:chgData name="星榜 阮" userId="28304402c46bfd64" providerId="LiveId" clId="{3E7CA669-1074-4FF7-A291-55390B9A44E5}" dt="2023-12-05T02:23:40.338" v="484" actId="478"/>
          <ac:spMkLst>
            <pc:docMk/>
            <pc:sldMk cId="0" sldId="285"/>
            <ac:spMk id="64" creationId="{00000000-0000-0000-0000-000000000000}"/>
          </ac:spMkLst>
        </pc:spChg>
        <pc:spChg chg="del">
          <ac:chgData name="星榜 阮" userId="28304402c46bfd64" providerId="LiveId" clId="{3E7CA669-1074-4FF7-A291-55390B9A44E5}" dt="2023-12-05T02:23:40.338" v="484" actId="478"/>
          <ac:spMkLst>
            <pc:docMk/>
            <pc:sldMk cId="0" sldId="285"/>
            <ac:spMk id="66" creationId="{00000000-0000-0000-0000-000000000000}"/>
          </ac:spMkLst>
        </pc:spChg>
        <pc:spChg chg="del">
          <ac:chgData name="星榜 阮" userId="28304402c46bfd64" providerId="LiveId" clId="{3E7CA669-1074-4FF7-A291-55390B9A44E5}" dt="2023-12-05T02:23:40.338" v="484" actId="478"/>
          <ac:spMkLst>
            <pc:docMk/>
            <pc:sldMk cId="0" sldId="285"/>
            <ac:spMk id="67" creationId="{00000000-0000-0000-0000-000000000000}"/>
          </ac:spMkLst>
        </pc:spChg>
        <pc:spChg chg="del">
          <ac:chgData name="星榜 阮" userId="28304402c46bfd64" providerId="LiveId" clId="{3E7CA669-1074-4FF7-A291-55390B9A44E5}" dt="2023-12-05T02:23:40.338" v="484" actId="478"/>
          <ac:spMkLst>
            <pc:docMk/>
            <pc:sldMk cId="0" sldId="285"/>
            <ac:spMk id="68" creationId="{00000000-0000-0000-0000-000000000000}"/>
          </ac:spMkLst>
        </pc:spChg>
        <pc:spChg chg="del">
          <ac:chgData name="星榜 阮" userId="28304402c46bfd64" providerId="LiveId" clId="{3E7CA669-1074-4FF7-A291-55390B9A44E5}" dt="2023-12-05T02:23:40.338" v="484" actId="478"/>
          <ac:spMkLst>
            <pc:docMk/>
            <pc:sldMk cId="0" sldId="285"/>
            <ac:spMk id="69" creationId="{00000000-0000-0000-0000-000000000000}"/>
          </ac:spMkLst>
        </pc:spChg>
        <pc:spChg chg="mod">
          <ac:chgData name="星榜 阮" userId="28304402c46bfd64" providerId="LiveId" clId="{3E7CA669-1074-4FF7-A291-55390B9A44E5}" dt="2023-12-05T02:20:46.820" v="405" actId="20577"/>
          <ac:spMkLst>
            <pc:docMk/>
            <pc:sldMk cId="0" sldId="285"/>
            <ac:spMk id="71" creationId="{00000000-0000-0000-0000-000000000000}"/>
          </ac:spMkLst>
        </pc:spChg>
        <pc:grpChg chg="add mod">
          <ac:chgData name="星榜 阮" userId="28304402c46bfd64" providerId="LiveId" clId="{3E7CA669-1074-4FF7-A291-55390B9A44E5}" dt="2023-12-05T02:24:05.907" v="488" actId="1076"/>
          <ac:grpSpMkLst>
            <pc:docMk/>
            <pc:sldMk cId="0" sldId="285"/>
            <ac:grpSpMk id="5" creationId="{4CF545E2-4B30-5440-561A-259B72D24DCC}"/>
          </ac:grpSpMkLst>
        </pc:grpChg>
        <pc:grpChg chg="add mod">
          <ac:chgData name="星榜 阮" userId="28304402c46bfd64" providerId="LiveId" clId="{3E7CA669-1074-4FF7-A291-55390B9A44E5}" dt="2023-12-05T02:24:05.907" v="488" actId="1076"/>
          <ac:grpSpMkLst>
            <pc:docMk/>
            <pc:sldMk cId="0" sldId="285"/>
            <ac:grpSpMk id="10" creationId="{03F7BF04-2B58-C7BB-AA8F-669EB79FBCB5}"/>
          </ac:grpSpMkLst>
        </pc:grpChg>
        <pc:grpChg chg="del">
          <ac:chgData name="星榜 阮" userId="28304402c46bfd64" providerId="LiveId" clId="{3E7CA669-1074-4FF7-A291-55390B9A44E5}" dt="2023-12-05T02:21:00.786" v="408" actId="478"/>
          <ac:grpSpMkLst>
            <pc:docMk/>
            <pc:sldMk cId="0" sldId="285"/>
            <ac:grpSpMk id="18" creationId="{00000000-0000-0000-0000-000000000000}"/>
          </ac:grpSpMkLst>
        </pc:grpChg>
        <pc:grpChg chg="del">
          <ac:chgData name="星榜 阮" userId="28304402c46bfd64" providerId="LiveId" clId="{3E7CA669-1074-4FF7-A291-55390B9A44E5}" dt="2023-12-05T02:21:00.786" v="408" actId="478"/>
          <ac:grpSpMkLst>
            <pc:docMk/>
            <pc:sldMk cId="0" sldId="285"/>
            <ac:grpSpMk id="31" creationId="{00000000-0000-0000-0000-000000000000}"/>
          </ac:grpSpMkLst>
        </pc:grpChg>
        <pc:grpChg chg="del">
          <ac:chgData name="星榜 阮" userId="28304402c46bfd64" providerId="LiveId" clId="{3E7CA669-1074-4FF7-A291-55390B9A44E5}" dt="2023-12-05T02:21:00.786" v="408" actId="478"/>
          <ac:grpSpMkLst>
            <pc:docMk/>
            <pc:sldMk cId="0" sldId="285"/>
            <ac:grpSpMk id="38" creationId="{00000000-0000-0000-0000-000000000000}"/>
          </ac:grpSpMkLst>
        </pc:grpChg>
        <pc:grpChg chg="del">
          <ac:chgData name="星榜 阮" userId="28304402c46bfd64" providerId="LiveId" clId="{3E7CA669-1074-4FF7-A291-55390B9A44E5}" dt="2023-12-05T02:21:00.786" v="408" actId="478"/>
          <ac:grpSpMkLst>
            <pc:docMk/>
            <pc:sldMk cId="0" sldId="285"/>
            <ac:grpSpMk id="43" creationId="{00000000-0000-0000-0000-000000000000}"/>
          </ac:grpSpMkLst>
        </pc:grpChg>
        <pc:picChg chg="del mod">
          <ac:chgData name="星榜 阮" userId="28304402c46bfd64" providerId="LiveId" clId="{3E7CA669-1074-4FF7-A291-55390B9A44E5}" dt="2023-12-05T02:20:49.921" v="406" actId="478"/>
          <ac:picMkLst>
            <pc:docMk/>
            <pc:sldMk cId="0" sldId="285"/>
            <ac:picMk id="3" creationId="{00000000-0000-0000-0000-000000000000}"/>
          </ac:picMkLst>
        </pc:picChg>
      </pc:sldChg>
      <pc:sldChg chg="addSp delSp modSp mod ord">
        <pc:chgData name="星榜 阮" userId="28304402c46bfd64" providerId="LiveId" clId="{3E7CA669-1074-4FF7-A291-55390B9A44E5}" dt="2023-12-05T02:37:23.824" v="848" actId="1076"/>
        <pc:sldMkLst>
          <pc:docMk/>
          <pc:sldMk cId="0" sldId="286"/>
        </pc:sldMkLst>
        <pc:spChg chg="add del mod">
          <ac:chgData name="星榜 阮" userId="28304402c46bfd64" providerId="LiveId" clId="{3E7CA669-1074-4FF7-A291-55390B9A44E5}" dt="2023-12-05T02:34:28.495" v="790" actId="478"/>
          <ac:spMkLst>
            <pc:docMk/>
            <pc:sldMk cId="0" sldId="286"/>
            <ac:spMk id="3" creationId="{E2517249-4497-5CFC-1DF9-BA06BC99001B}"/>
          </ac:spMkLst>
        </pc:spChg>
        <pc:spChg chg="add del mod">
          <ac:chgData name="星榜 阮" userId="28304402c46bfd64" providerId="LiveId" clId="{3E7CA669-1074-4FF7-A291-55390B9A44E5}" dt="2023-12-05T02:34:27.925" v="789" actId="478"/>
          <ac:spMkLst>
            <pc:docMk/>
            <pc:sldMk cId="0" sldId="286"/>
            <ac:spMk id="5" creationId="{EB8976FA-2DE0-8C4F-007A-643541E18100}"/>
          </ac:spMkLst>
        </pc:spChg>
        <pc:spChg chg="add del mod">
          <ac:chgData name="星榜 阮" userId="28304402c46bfd64" providerId="LiveId" clId="{3E7CA669-1074-4FF7-A291-55390B9A44E5}" dt="2023-12-05T02:34:27.296" v="788" actId="478"/>
          <ac:spMkLst>
            <pc:docMk/>
            <pc:sldMk cId="0" sldId="286"/>
            <ac:spMk id="8" creationId="{289C359C-EEB3-CC99-5A78-A72A6D842436}"/>
          </ac:spMkLst>
        </pc:spChg>
        <pc:spChg chg="mod">
          <ac:chgData name="星榜 阮" userId="28304402c46bfd64" providerId="LiveId" clId="{3E7CA669-1074-4FF7-A291-55390B9A44E5}" dt="2023-12-05T02:37:23.824" v="848" actId="1076"/>
          <ac:spMkLst>
            <pc:docMk/>
            <pc:sldMk cId="0" sldId="286"/>
            <ac:spMk id="12" creationId="{00000000-0000-0000-0000-000000000000}"/>
          </ac:spMkLst>
        </pc:spChg>
        <pc:spChg chg="mod">
          <ac:chgData name="星榜 阮" userId="28304402c46bfd64" providerId="LiveId" clId="{3E7CA669-1074-4FF7-A291-55390B9A44E5}" dt="2023-12-05T02:37:23.824" v="848" actId="1076"/>
          <ac:spMkLst>
            <pc:docMk/>
            <pc:sldMk cId="0" sldId="286"/>
            <ac:spMk id="13" creationId="{00000000-0000-0000-0000-000000000000}"/>
          </ac:spMkLst>
        </pc:spChg>
        <pc:spChg chg="mod">
          <ac:chgData name="星榜 阮" userId="28304402c46bfd64" providerId="LiveId" clId="{3E7CA669-1074-4FF7-A291-55390B9A44E5}" dt="2023-12-05T02:37:23.824" v="848" actId="1076"/>
          <ac:spMkLst>
            <pc:docMk/>
            <pc:sldMk cId="0" sldId="286"/>
            <ac:spMk id="16" creationId="{00000000-0000-0000-0000-000000000000}"/>
          </ac:spMkLst>
        </pc:spChg>
        <pc:spChg chg="mod">
          <ac:chgData name="星榜 阮" userId="28304402c46bfd64" providerId="LiveId" clId="{3E7CA669-1074-4FF7-A291-55390B9A44E5}" dt="2023-12-05T02:37:23.824" v="848" actId="1076"/>
          <ac:spMkLst>
            <pc:docMk/>
            <pc:sldMk cId="0" sldId="286"/>
            <ac:spMk id="17" creationId="{00000000-0000-0000-0000-000000000000}"/>
          </ac:spMkLst>
        </pc:spChg>
        <pc:spChg chg="mod">
          <ac:chgData name="星榜 阮" userId="28304402c46bfd64" providerId="LiveId" clId="{3E7CA669-1074-4FF7-A291-55390B9A44E5}" dt="2023-12-05T02:37:23.824" v="848" actId="1076"/>
          <ac:spMkLst>
            <pc:docMk/>
            <pc:sldMk cId="0" sldId="286"/>
            <ac:spMk id="18" creationId="{64753687-85FA-3D04-96F9-147102C2EF87}"/>
          </ac:spMkLst>
        </pc:spChg>
        <pc:spChg chg="mod">
          <ac:chgData name="星榜 阮" userId="28304402c46bfd64" providerId="LiveId" clId="{3E7CA669-1074-4FF7-A291-55390B9A44E5}" dt="2023-12-05T02:37:23.824" v="848" actId="1076"/>
          <ac:spMkLst>
            <pc:docMk/>
            <pc:sldMk cId="0" sldId="286"/>
            <ac:spMk id="19" creationId="{2DFCF9CF-AC43-5A06-51F5-38D564F18CC3}"/>
          </ac:spMkLst>
        </pc:spChg>
        <pc:spChg chg="mod">
          <ac:chgData name="星榜 阮" userId="28304402c46bfd64" providerId="LiveId" clId="{3E7CA669-1074-4FF7-A291-55390B9A44E5}" dt="2023-12-05T02:37:23.824" v="848" actId="1076"/>
          <ac:spMkLst>
            <pc:docMk/>
            <pc:sldMk cId="0" sldId="286"/>
            <ac:spMk id="20" creationId="{00000000-0000-0000-0000-000000000000}"/>
          </ac:spMkLst>
        </pc:spChg>
        <pc:spChg chg="mod">
          <ac:chgData name="星榜 阮" userId="28304402c46bfd64" providerId="LiveId" clId="{3E7CA669-1074-4FF7-A291-55390B9A44E5}" dt="2023-12-05T02:37:23.824" v="848" actId="1076"/>
          <ac:spMkLst>
            <pc:docMk/>
            <pc:sldMk cId="0" sldId="286"/>
            <ac:spMk id="21" creationId="{00000000-0000-0000-0000-000000000000}"/>
          </ac:spMkLst>
        </pc:spChg>
        <pc:spChg chg="del mod">
          <ac:chgData name="星榜 阮" userId="28304402c46bfd64" providerId="LiveId" clId="{3E7CA669-1074-4FF7-A291-55390B9A44E5}" dt="2023-12-05T02:36:10.667" v="829" actId="478"/>
          <ac:spMkLst>
            <pc:docMk/>
            <pc:sldMk cId="0" sldId="286"/>
            <ac:spMk id="22" creationId="{00000000-0000-0000-0000-000000000000}"/>
          </ac:spMkLst>
        </pc:spChg>
        <pc:spChg chg="del mod">
          <ac:chgData name="星榜 阮" userId="28304402c46bfd64" providerId="LiveId" clId="{3E7CA669-1074-4FF7-A291-55390B9A44E5}" dt="2023-12-05T02:36:11.474" v="830" actId="478"/>
          <ac:spMkLst>
            <pc:docMk/>
            <pc:sldMk cId="0" sldId="286"/>
            <ac:spMk id="23" creationId="{00000000-0000-0000-0000-000000000000}"/>
          </ac:spMkLst>
        </pc:spChg>
        <pc:spChg chg="add mod">
          <ac:chgData name="星榜 阮" userId="28304402c46bfd64" providerId="LiveId" clId="{3E7CA669-1074-4FF7-A291-55390B9A44E5}" dt="2023-12-05T02:37:23.824" v="848" actId="1076"/>
          <ac:spMkLst>
            <pc:docMk/>
            <pc:sldMk cId="0" sldId="286"/>
            <ac:spMk id="24" creationId="{578F9569-770B-F2B8-420E-5A9ADC373E08}"/>
          </ac:spMkLst>
        </pc:spChg>
        <pc:spChg chg="mod">
          <ac:chgData name="星榜 阮" userId="28304402c46bfd64" providerId="LiveId" clId="{3E7CA669-1074-4FF7-A291-55390B9A44E5}" dt="2023-12-05T02:37:23.824" v="848" actId="1076"/>
          <ac:spMkLst>
            <pc:docMk/>
            <pc:sldMk cId="0" sldId="286"/>
            <ac:spMk id="25" creationId="{00000000-0000-0000-0000-000000000000}"/>
          </ac:spMkLst>
        </pc:spChg>
        <pc:spChg chg="mod">
          <ac:chgData name="星榜 阮" userId="28304402c46bfd64" providerId="LiveId" clId="{3E7CA669-1074-4FF7-A291-55390B9A44E5}" dt="2023-12-05T02:37:23.824" v="848" actId="1076"/>
          <ac:spMkLst>
            <pc:docMk/>
            <pc:sldMk cId="0" sldId="286"/>
            <ac:spMk id="26" creationId="{00000000-0000-0000-0000-000000000000}"/>
          </ac:spMkLst>
        </pc:spChg>
        <pc:spChg chg="del mod">
          <ac:chgData name="星榜 阮" userId="28304402c46bfd64" providerId="LiveId" clId="{3E7CA669-1074-4FF7-A291-55390B9A44E5}" dt="2023-12-05T02:35:51.532" v="824" actId="478"/>
          <ac:spMkLst>
            <pc:docMk/>
            <pc:sldMk cId="0" sldId="286"/>
            <ac:spMk id="27" creationId="{00000000-0000-0000-0000-000000000000}"/>
          </ac:spMkLst>
        </pc:spChg>
        <pc:spChg chg="del mod">
          <ac:chgData name="星榜 阮" userId="28304402c46bfd64" providerId="LiveId" clId="{3E7CA669-1074-4FF7-A291-55390B9A44E5}" dt="2023-12-05T02:35:52.377" v="825" actId="478"/>
          <ac:spMkLst>
            <pc:docMk/>
            <pc:sldMk cId="0" sldId="286"/>
            <ac:spMk id="29" creationId="{00000000-0000-0000-0000-000000000000}"/>
          </ac:spMkLst>
        </pc:spChg>
        <pc:spChg chg="mod">
          <ac:chgData name="星榜 阮" userId="28304402c46bfd64" providerId="LiveId" clId="{3E7CA669-1074-4FF7-A291-55390B9A44E5}" dt="2023-12-05T02:34:33.590" v="801" actId="20577"/>
          <ac:spMkLst>
            <pc:docMk/>
            <pc:sldMk cId="0" sldId="286"/>
            <ac:spMk id="30" creationId="{00000000-0000-0000-0000-000000000000}"/>
          </ac:spMkLst>
        </pc:spChg>
        <pc:spChg chg="add mod">
          <ac:chgData name="星榜 阮" userId="28304402c46bfd64" providerId="LiveId" clId="{3E7CA669-1074-4FF7-A291-55390B9A44E5}" dt="2023-12-05T02:37:23.824" v="848" actId="1076"/>
          <ac:spMkLst>
            <pc:docMk/>
            <pc:sldMk cId="0" sldId="286"/>
            <ac:spMk id="32" creationId="{A39E3F42-9230-39EF-2272-6992EF5F26EB}"/>
          </ac:spMkLst>
        </pc:spChg>
        <pc:grpChg chg="mod">
          <ac:chgData name="星榜 阮" userId="28304402c46bfd64" providerId="LiveId" clId="{3E7CA669-1074-4FF7-A291-55390B9A44E5}" dt="2023-12-05T02:37:23.824" v="848" actId="1076"/>
          <ac:grpSpMkLst>
            <pc:docMk/>
            <pc:sldMk cId="0" sldId="286"/>
            <ac:grpSpMk id="11" creationId="{00000000-0000-0000-0000-000000000000}"/>
          </ac:grpSpMkLst>
        </pc:grpChg>
        <pc:grpChg chg="mod">
          <ac:chgData name="星榜 阮" userId="28304402c46bfd64" providerId="LiveId" clId="{3E7CA669-1074-4FF7-A291-55390B9A44E5}" dt="2023-12-05T02:37:23.824" v="848" actId="1076"/>
          <ac:grpSpMkLst>
            <pc:docMk/>
            <pc:sldMk cId="0" sldId="286"/>
            <ac:grpSpMk id="14" creationId="{00000000-0000-0000-0000-000000000000}"/>
          </ac:grpSpMkLst>
        </pc:grpChg>
        <pc:grpChg chg="add mod">
          <ac:chgData name="星榜 阮" userId="28304402c46bfd64" providerId="LiveId" clId="{3E7CA669-1074-4FF7-A291-55390B9A44E5}" dt="2023-12-05T02:37:23.824" v="848" actId="1076"/>
          <ac:grpSpMkLst>
            <pc:docMk/>
            <pc:sldMk cId="0" sldId="286"/>
            <ac:grpSpMk id="15" creationId="{FBEA808C-BCF7-505E-2ED5-D65F6AE552C9}"/>
          </ac:grpSpMkLst>
        </pc:grpChg>
        <pc:picChg chg="del">
          <ac:chgData name="星榜 阮" userId="28304402c46bfd64" providerId="LiveId" clId="{3E7CA669-1074-4FF7-A291-55390B9A44E5}" dt="2023-12-05T02:34:25.528" v="785" actId="478"/>
          <ac:picMkLst>
            <pc:docMk/>
            <pc:sldMk cId="0" sldId="286"/>
            <ac:picMk id="6" creationId="{00000000-0000-0000-0000-000000000000}"/>
          </ac:picMkLst>
        </pc:picChg>
        <pc:picChg chg="del">
          <ac:chgData name="星榜 阮" userId="28304402c46bfd64" providerId="LiveId" clId="{3E7CA669-1074-4FF7-A291-55390B9A44E5}" dt="2023-12-05T02:34:26.075" v="786" actId="478"/>
          <ac:picMkLst>
            <pc:docMk/>
            <pc:sldMk cId="0" sldId="286"/>
            <ac:picMk id="9" creationId="{00000000-0000-0000-0000-000000000000}"/>
          </ac:picMkLst>
        </pc:picChg>
        <pc:picChg chg="del">
          <ac:chgData name="星榜 阮" userId="28304402c46bfd64" providerId="LiveId" clId="{3E7CA669-1074-4FF7-A291-55390B9A44E5}" dt="2023-12-05T02:34:26.589" v="787" actId="478"/>
          <ac:picMkLst>
            <pc:docMk/>
            <pc:sldMk cId="0" sldId="286"/>
            <ac:picMk id="10" creationId="{00000000-0000-0000-0000-000000000000}"/>
          </ac:picMkLst>
        </pc:picChg>
      </pc:sldChg>
      <pc:sldChg chg="addSp delSp modSp mod ord">
        <pc:chgData name="星榜 阮" userId="28304402c46bfd64" providerId="LiveId" clId="{3E7CA669-1074-4FF7-A291-55390B9A44E5}" dt="2023-12-05T02:50:53.335" v="1093" actId="1076"/>
        <pc:sldMkLst>
          <pc:docMk/>
          <pc:sldMk cId="0" sldId="289"/>
        </pc:sldMkLst>
        <pc:spChg chg="add del mod">
          <ac:chgData name="星榜 阮" userId="28304402c46bfd64" providerId="LiveId" clId="{3E7CA669-1074-4FF7-A291-55390B9A44E5}" dt="2023-12-05T02:47:53.398" v="1009" actId="478"/>
          <ac:spMkLst>
            <pc:docMk/>
            <pc:sldMk cId="0" sldId="289"/>
            <ac:spMk id="3" creationId="{678D2E7A-01CF-4AE2-8C62-DCF856F993AF}"/>
          </ac:spMkLst>
        </pc:spChg>
        <pc:spChg chg="del">
          <ac:chgData name="星榜 阮" userId="28304402c46bfd64" providerId="LiveId" clId="{3E7CA669-1074-4FF7-A291-55390B9A44E5}" dt="2023-12-05T02:47:54.250" v="1010" actId="478"/>
          <ac:spMkLst>
            <pc:docMk/>
            <pc:sldMk cId="0" sldId="289"/>
            <ac:spMk id="4" creationId="{00000000-0000-0000-0000-000000000000}"/>
          </ac:spMkLst>
        </pc:spChg>
        <pc:spChg chg="mod">
          <ac:chgData name="星榜 阮" userId="28304402c46bfd64" providerId="LiveId" clId="{3E7CA669-1074-4FF7-A291-55390B9A44E5}" dt="2023-12-05T02:47:37.335" v="1007" actId="20577"/>
          <ac:spMkLst>
            <pc:docMk/>
            <pc:sldMk cId="0" sldId="289"/>
            <ac:spMk id="24" creationId="{00000000-0000-0000-0000-000000000000}"/>
          </ac:spMkLst>
        </pc:spChg>
        <pc:spChg chg="mod">
          <ac:chgData name="星榜 阮" userId="28304402c46bfd64" providerId="LiveId" clId="{3E7CA669-1074-4FF7-A291-55390B9A44E5}" dt="2023-12-05T02:50:53.335" v="1093" actId="1076"/>
          <ac:spMkLst>
            <pc:docMk/>
            <pc:sldMk cId="0" sldId="289"/>
            <ac:spMk id="25" creationId="{00000000-0000-0000-0000-000000000000}"/>
          </ac:spMkLst>
        </pc:spChg>
        <pc:spChg chg="mod">
          <ac:chgData name="星榜 阮" userId="28304402c46bfd64" providerId="LiveId" clId="{3E7CA669-1074-4FF7-A291-55390B9A44E5}" dt="2023-12-05T02:50:53.335" v="1093" actId="1076"/>
          <ac:spMkLst>
            <pc:docMk/>
            <pc:sldMk cId="0" sldId="289"/>
            <ac:spMk id="32" creationId="{00000000-0000-0000-0000-000000000000}"/>
          </ac:spMkLst>
        </pc:spChg>
        <pc:spChg chg="del mod">
          <ac:chgData name="星榜 阮" userId="28304402c46bfd64" providerId="LiveId" clId="{3E7CA669-1074-4FF7-A291-55390B9A44E5}" dt="2023-12-05T02:48:57.311" v="1070" actId="478"/>
          <ac:spMkLst>
            <pc:docMk/>
            <pc:sldMk cId="0" sldId="289"/>
            <ac:spMk id="33" creationId="{00000000-0000-0000-0000-000000000000}"/>
          </ac:spMkLst>
        </pc:spChg>
        <pc:spChg chg="mod">
          <ac:chgData name="星榜 阮" userId="28304402c46bfd64" providerId="LiveId" clId="{3E7CA669-1074-4FF7-A291-55390B9A44E5}" dt="2023-12-05T02:50:53.335" v="1093" actId="1076"/>
          <ac:spMkLst>
            <pc:docMk/>
            <pc:sldMk cId="0" sldId="289"/>
            <ac:spMk id="34" creationId="{00000000-0000-0000-0000-000000000000}"/>
          </ac:spMkLst>
        </pc:spChg>
        <pc:spChg chg="del mod">
          <ac:chgData name="星榜 阮" userId="28304402c46bfd64" providerId="LiveId" clId="{3E7CA669-1074-4FF7-A291-55390B9A44E5}" dt="2023-12-05T02:49:28.110" v="1076" actId="478"/>
          <ac:spMkLst>
            <pc:docMk/>
            <pc:sldMk cId="0" sldId="289"/>
            <ac:spMk id="36" creationId="{00000000-0000-0000-0000-000000000000}"/>
          </ac:spMkLst>
        </pc:spChg>
        <pc:spChg chg="mod">
          <ac:chgData name="星榜 阮" userId="28304402c46bfd64" providerId="LiveId" clId="{3E7CA669-1074-4FF7-A291-55390B9A44E5}" dt="2023-12-05T02:50:53.335" v="1093" actId="1076"/>
          <ac:spMkLst>
            <pc:docMk/>
            <pc:sldMk cId="0" sldId="289"/>
            <ac:spMk id="41" creationId="{00000000-0000-0000-0000-000000000000}"/>
          </ac:spMkLst>
        </pc:spChg>
        <pc:spChg chg="mod">
          <ac:chgData name="星榜 阮" userId="28304402c46bfd64" providerId="LiveId" clId="{3E7CA669-1074-4FF7-A291-55390B9A44E5}" dt="2023-12-05T02:50:53.335" v="1093" actId="1076"/>
          <ac:spMkLst>
            <pc:docMk/>
            <pc:sldMk cId="0" sldId="289"/>
            <ac:spMk id="43" creationId="{00000000-0000-0000-0000-000000000000}"/>
          </ac:spMkLst>
        </pc:spChg>
        <pc:spChg chg="del mod">
          <ac:chgData name="星榜 阮" userId="28304402c46bfd64" providerId="LiveId" clId="{3E7CA669-1074-4FF7-A291-55390B9A44E5}" dt="2023-12-05T02:48:01.457" v="1013" actId="478"/>
          <ac:spMkLst>
            <pc:docMk/>
            <pc:sldMk cId="0" sldId="289"/>
            <ac:spMk id="48" creationId="{00000000-0000-0000-0000-000000000000}"/>
          </ac:spMkLst>
        </pc:spChg>
        <pc:spChg chg="del mod">
          <ac:chgData name="星榜 阮" userId="28304402c46bfd64" providerId="LiveId" clId="{3E7CA669-1074-4FF7-A291-55390B9A44E5}" dt="2023-12-05T02:48:01.457" v="1013" actId="478"/>
          <ac:spMkLst>
            <pc:docMk/>
            <pc:sldMk cId="0" sldId="289"/>
            <ac:spMk id="49" creationId="{00000000-0000-0000-0000-000000000000}"/>
          </ac:spMkLst>
        </pc:spChg>
        <pc:spChg chg="mod">
          <ac:chgData name="星榜 阮" userId="28304402c46bfd64" providerId="LiveId" clId="{3E7CA669-1074-4FF7-A291-55390B9A44E5}" dt="2023-12-05T02:50:53.335" v="1093" actId="1076"/>
          <ac:spMkLst>
            <pc:docMk/>
            <pc:sldMk cId="0" sldId="289"/>
            <ac:spMk id="50" creationId="{00000000-0000-0000-0000-000000000000}"/>
          </ac:spMkLst>
        </pc:spChg>
        <pc:spChg chg="mod">
          <ac:chgData name="星榜 阮" userId="28304402c46bfd64" providerId="LiveId" clId="{3E7CA669-1074-4FF7-A291-55390B9A44E5}" dt="2023-12-05T02:50:53.335" v="1093" actId="1076"/>
          <ac:spMkLst>
            <pc:docMk/>
            <pc:sldMk cId="0" sldId="289"/>
            <ac:spMk id="51" creationId="{00000000-0000-0000-0000-000000000000}"/>
          </ac:spMkLst>
        </pc:spChg>
        <pc:spChg chg="mod">
          <ac:chgData name="星榜 阮" userId="28304402c46bfd64" providerId="LiveId" clId="{3E7CA669-1074-4FF7-A291-55390B9A44E5}" dt="2023-12-05T02:50:53.335" v="1093" actId="1076"/>
          <ac:spMkLst>
            <pc:docMk/>
            <pc:sldMk cId="0" sldId="289"/>
            <ac:spMk id="52" creationId="{00000000-0000-0000-0000-000000000000}"/>
          </ac:spMkLst>
        </pc:spChg>
        <pc:spChg chg="mod">
          <ac:chgData name="星榜 阮" userId="28304402c46bfd64" providerId="LiveId" clId="{3E7CA669-1074-4FF7-A291-55390B9A44E5}" dt="2023-12-05T02:50:53.335" v="1093" actId="1076"/>
          <ac:spMkLst>
            <pc:docMk/>
            <pc:sldMk cId="0" sldId="289"/>
            <ac:spMk id="53" creationId="{00000000-0000-0000-0000-000000000000}"/>
          </ac:spMkLst>
        </pc:spChg>
        <pc:spChg chg="mod">
          <ac:chgData name="星榜 阮" userId="28304402c46bfd64" providerId="LiveId" clId="{3E7CA669-1074-4FF7-A291-55390B9A44E5}" dt="2023-12-05T02:50:53.335" v="1093" actId="1076"/>
          <ac:spMkLst>
            <pc:docMk/>
            <pc:sldMk cId="0" sldId="289"/>
            <ac:spMk id="54" creationId="{00000000-0000-0000-0000-000000000000}"/>
          </ac:spMkLst>
        </pc:spChg>
        <pc:spChg chg="del mod">
          <ac:chgData name="星榜 阮" userId="28304402c46bfd64" providerId="LiveId" clId="{3E7CA669-1074-4FF7-A291-55390B9A44E5}" dt="2023-12-05T02:48:01.457" v="1013" actId="478"/>
          <ac:spMkLst>
            <pc:docMk/>
            <pc:sldMk cId="0" sldId="289"/>
            <ac:spMk id="55" creationId="{00000000-0000-0000-0000-000000000000}"/>
          </ac:spMkLst>
        </pc:spChg>
        <pc:spChg chg="del mod">
          <ac:chgData name="星榜 阮" userId="28304402c46bfd64" providerId="LiveId" clId="{3E7CA669-1074-4FF7-A291-55390B9A44E5}" dt="2023-12-05T02:48:01.457" v="1013" actId="478"/>
          <ac:spMkLst>
            <pc:docMk/>
            <pc:sldMk cId="0" sldId="289"/>
            <ac:spMk id="56" creationId="{00000000-0000-0000-0000-000000000000}"/>
          </ac:spMkLst>
        </pc:spChg>
        <pc:grpChg chg="del">
          <ac:chgData name="星榜 阮" userId="28304402c46bfd64" providerId="LiveId" clId="{3E7CA669-1074-4FF7-A291-55390B9A44E5}" dt="2023-12-05T02:47:55.251" v="1011" actId="478"/>
          <ac:grpSpMkLst>
            <pc:docMk/>
            <pc:sldMk cId="0" sldId="289"/>
            <ac:grpSpMk id="57" creationId="{00000000-0000-0000-0000-000000000000}"/>
          </ac:grpSpMkLst>
        </pc:grpChg>
        <pc:graphicFrameChg chg="add mod modGraphic">
          <ac:chgData name="星榜 阮" userId="28304402c46bfd64" providerId="LiveId" clId="{3E7CA669-1074-4FF7-A291-55390B9A44E5}" dt="2023-12-05T02:50:53.335" v="1093" actId="1076"/>
          <ac:graphicFrameMkLst>
            <pc:docMk/>
            <pc:sldMk cId="0" sldId="289"/>
            <ac:graphicFrameMk id="5" creationId="{EEFE053B-F49F-348B-7A0E-E528C18882C8}"/>
          </ac:graphicFrameMkLst>
        </pc:graphicFrameChg>
        <pc:graphicFrameChg chg="add mod modGraphic">
          <ac:chgData name="星榜 阮" userId="28304402c46bfd64" providerId="LiveId" clId="{3E7CA669-1074-4FF7-A291-55390B9A44E5}" dt="2023-12-05T02:50:53.335" v="1093" actId="1076"/>
          <ac:graphicFrameMkLst>
            <pc:docMk/>
            <pc:sldMk cId="0" sldId="289"/>
            <ac:graphicFrameMk id="7" creationId="{2C0F0D4D-8E8B-40FE-6382-3398AFDB7426}"/>
          </ac:graphicFrameMkLst>
        </pc:graphicFrameChg>
        <pc:picChg chg="del">
          <ac:chgData name="星榜 阮" userId="28304402c46bfd64" providerId="LiveId" clId="{3E7CA669-1074-4FF7-A291-55390B9A44E5}" dt="2023-12-05T02:47:51.385" v="1008" actId="478"/>
          <ac:picMkLst>
            <pc:docMk/>
            <pc:sldMk cId="0" sldId="289"/>
            <ac:picMk id="6" creationId="{00000000-0000-0000-0000-000000000000}"/>
          </ac:picMkLst>
        </pc:picChg>
      </pc:sldChg>
      <pc:sldChg chg="delSp modSp mod">
        <pc:chgData name="星榜 阮" userId="28304402c46bfd64" providerId="LiveId" clId="{3E7CA669-1074-4FF7-A291-55390B9A44E5}" dt="2023-12-05T02:52:35.622" v="1163"/>
        <pc:sldMkLst>
          <pc:docMk/>
          <pc:sldMk cId="0" sldId="294"/>
        </pc:sldMkLst>
        <pc:spChg chg="mod">
          <ac:chgData name="星榜 阮" userId="28304402c46bfd64" providerId="LiveId" clId="{3E7CA669-1074-4FF7-A291-55390B9A44E5}" dt="2023-12-05T02:51:23.573" v="1106" actId="20577"/>
          <ac:spMkLst>
            <pc:docMk/>
            <pc:sldMk cId="0" sldId="294"/>
            <ac:spMk id="25" creationId="{00000000-0000-0000-0000-000000000000}"/>
          </ac:spMkLst>
        </pc:spChg>
        <pc:spChg chg="mod">
          <ac:chgData name="星榜 阮" userId="28304402c46bfd64" providerId="LiveId" clId="{3E7CA669-1074-4FF7-A291-55390B9A44E5}" dt="2023-12-05T02:52:19.333" v="1157" actId="20577"/>
          <ac:spMkLst>
            <pc:docMk/>
            <pc:sldMk cId="0" sldId="294"/>
            <ac:spMk id="26" creationId="{00000000-0000-0000-0000-000000000000}"/>
          </ac:spMkLst>
        </pc:spChg>
        <pc:spChg chg="del">
          <ac:chgData name="星榜 阮" userId="28304402c46bfd64" providerId="LiveId" clId="{3E7CA669-1074-4FF7-A291-55390B9A44E5}" dt="2023-12-05T02:51:57.426" v="1127" actId="478"/>
          <ac:spMkLst>
            <pc:docMk/>
            <pc:sldMk cId="0" sldId="294"/>
            <ac:spMk id="27" creationId="{00000000-0000-0000-0000-000000000000}"/>
          </ac:spMkLst>
        </pc:spChg>
        <pc:spChg chg="mod">
          <ac:chgData name="星榜 阮" userId="28304402c46bfd64" providerId="LiveId" clId="{3E7CA669-1074-4FF7-A291-55390B9A44E5}" dt="2023-12-05T02:51:28.419" v="1110" actId="20577"/>
          <ac:spMkLst>
            <pc:docMk/>
            <pc:sldMk cId="0" sldId="294"/>
            <ac:spMk id="28" creationId="{00000000-0000-0000-0000-000000000000}"/>
          </ac:spMkLst>
        </pc:spChg>
        <pc:spChg chg="mod">
          <ac:chgData name="星榜 阮" userId="28304402c46bfd64" providerId="LiveId" clId="{3E7CA669-1074-4FF7-A291-55390B9A44E5}" dt="2023-12-05T02:52:28.147" v="1159"/>
          <ac:spMkLst>
            <pc:docMk/>
            <pc:sldMk cId="0" sldId="294"/>
            <ac:spMk id="29" creationId="{00000000-0000-0000-0000-000000000000}"/>
          </ac:spMkLst>
        </pc:spChg>
        <pc:spChg chg="del">
          <ac:chgData name="星榜 阮" userId="28304402c46bfd64" providerId="LiveId" clId="{3E7CA669-1074-4FF7-A291-55390B9A44E5}" dt="2023-12-05T02:51:58.558" v="1128" actId="478"/>
          <ac:spMkLst>
            <pc:docMk/>
            <pc:sldMk cId="0" sldId="294"/>
            <ac:spMk id="30" creationId="{00000000-0000-0000-0000-000000000000}"/>
          </ac:spMkLst>
        </pc:spChg>
        <pc:spChg chg="mod">
          <ac:chgData name="星榜 阮" userId="28304402c46bfd64" providerId="LiveId" clId="{3E7CA669-1074-4FF7-A291-55390B9A44E5}" dt="2023-12-05T02:51:39.716" v="1116" actId="20577"/>
          <ac:spMkLst>
            <pc:docMk/>
            <pc:sldMk cId="0" sldId="294"/>
            <ac:spMk id="31" creationId="{00000000-0000-0000-0000-000000000000}"/>
          </ac:spMkLst>
        </pc:spChg>
        <pc:spChg chg="mod">
          <ac:chgData name="星榜 阮" userId="28304402c46bfd64" providerId="LiveId" clId="{3E7CA669-1074-4FF7-A291-55390B9A44E5}" dt="2023-12-05T02:52:31.946" v="1161"/>
          <ac:spMkLst>
            <pc:docMk/>
            <pc:sldMk cId="0" sldId="294"/>
            <ac:spMk id="32" creationId="{00000000-0000-0000-0000-000000000000}"/>
          </ac:spMkLst>
        </pc:spChg>
        <pc:spChg chg="del">
          <ac:chgData name="星榜 阮" userId="28304402c46bfd64" providerId="LiveId" clId="{3E7CA669-1074-4FF7-A291-55390B9A44E5}" dt="2023-12-05T02:51:59.697" v="1129" actId="478"/>
          <ac:spMkLst>
            <pc:docMk/>
            <pc:sldMk cId="0" sldId="294"/>
            <ac:spMk id="33" creationId="{00000000-0000-0000-0000-000000000000}"/>
          </ac:spMkLst>
        </pc:spChg>
        <pc:spChg chg="mod">
          <ac:chgData name="星榜 阮" userId="28304402c46bfd64" providerId="LiveId" clId="{3E7CA669-1074-4FF7-A291-55390B9A44E5}" dt="2023-12-05T02:51:48.681" v="1126" actId="20577"/>
          <ac:spMkLst>
            <pc:docMk/>
            <pc:sldMk cId="0" sldId="294"/>
            <ac:spMk id="34" creationId="{00000000-0000-0000-0000-000000000000}"/>
          </ac:spMkLst>
        </pc:spChg>
        <pc:spChg chg="mod">
          <ac:chgData name="星榜 阮" userId="28304402c46bfd64" providerId="LiveId" clId="{3E7CA669-1074-4FF7-A291-55390B9A44E5}" dt="2023-12-05T02:52:35.622" v="1163"/>
          <ac:spMkLst>
            <pc:docMk/>
            <pc:sldMk cId="0" sldId="294"/>
            <ac:spMk id="35" creationId="{00000000-0000-0000-0000-000000000000}"/>
          </ac:spMkLst>
        </pc:spChg>
        <pc:spChg chg="del">
          <ac:chgData name="星榜 阮" userId="28304402c46bfd64" providerId="LiveId" clId="{3E7CA669-1074-4FF7-A291-55390B9A44E5}" dt="2023-12-05T02:52:00.970" v="1130" actId="478"/>
          <ac:spMkLst>
            <pc:docMk/>
            <pc:sldMk cId="0" sldId="294"/>
            <ac:spMk id="36" creationId="{00000000-0000-0000-0000-000000000000}"/>
          </ac:spMkLst>
        </pc:spChg>
        <pc:spChg chg="mod">
          <ac:chgData name="星榜 阮" userId="28304402c46bfd64" providerId="LiveId" clId="{3E7CA669-1074-4FF7-A291-55390B9A44E5}" dt="2023-12-05T02:17:48.394" v="392" actId="20577"/>
          <ac:spMkLst>
            <pc:docMk/>
            <pc:sldMk cId="0" sldId="294"/>
            <ac:spMk id="46" creationId="{00000000-0000-0000-0000-000000000000}"/>
          </ac:spMkLst>
        </pc:spChg>
        <pc:picChg chg="mod">
          <ac:chgData name="星榜 阮" userId="28304402c46bfd64" providerId="LiveId" clId="{3E7CA669-1074-4FF7-A291-55390B9A44E5}" dt="2023-12-05T02:52:03.641" v="1132" actId="1076"/>
          <ac:picMkLst>
            <pc:docMk/>
            <pc:sldMk cId="0" sldId="294"/>
            <ac:picMk id="12" creationId="{00000000-0000-0000-0000-000000000000}"/>
          </ac:picMkLst>
        </pc:picChg>
      </pc:sldChg>
      <pc:sldChg chg="addSp delSp modSp mod ord setBg chgLayout">
        <pc:chgData name="星榜 阮" userId="28304402c46bfd64" providerId="LiveId" clId="{3E7CA669-1074-4FF7-A291-55390B9A44E5}" dt="2023-12-05T02:55:49.274" v="1234" actId="14100"/>
        <pc:sldMkLst>
          <pc:docMk/>
          <pc:sldMk cId="0" sldId="295"/>
        </pc:sldMkLst>
        <pc:spChg chg="del">
          <ac:chgData name="星榜 阮" userId="28304402c46bfd64" providerId="LiveId" clId="{3E7CA669-1074-4FF7-A291-55390B9A44E5}" dt="2023-12-05T02:53:41.041" v="1185" actId="478"/>
          <ac:spMkLst>
            <pc:docMk/>
            <pc:sldMk cId="0" sldId="295"/>
            <ac:spMk id="2" creationId="{00000000-0000-0000-0000-000000000000}"/>
          </ac:spMkLst>
        </pc:spChg>
        <pc:spChg chg="add del mod">
          <ac:chgData name="星榜 阮" userId="28304402c46bfd64" providerId="LiveId" clId="{3E7CA669-1074-4FF7-A291-55390B9A44E5}" dt="2023-12-05T02:55:49.274" v="1234" actId="14100"/>
          <ac:spMkLst>
            <pc:docMk/>
            <pc:sldMk cId="0" sldId="295"/>
            <ac:spMk id="5" creationId="{F455F258-D016-4298-6088-C1AF867886A7}"/>
          </ac:spMkLst>
        </pc:spChg>
        <pc:spChg chg="add del mod">
          <ac:chgData name="星榜 阮" userId="28304402c46bfd64" providerId="LiveId" clId="{3E7CA669-1074-4FF7-A291-55390B9A44E5}" dt="2023-12-05T02:53:57.870" v="1195" actId="478"/>
          <ac:spMkLst>
            <pc:docMk/>
            <pc:sldMk cId="0" sldId="295"/>
            <ac:spMk id="10" creationId="{71C16C73-4541-07A7-9D72-5849C9B09267}"/>
          </ac:spMkLst>
        </pc:spChg>
        <pc:spChg chg="add del mod">
          <ac:chgData name="星榜 阮" userId="28304402c46bfd64" providerId="LiveId" clId="{3E7CA669-1074-4FF7-A291-55390B9A44E5}" dt="2023-12-05T02:53:58.931" v="1196" actId="478"/>
          <ac:spMkLst>
            <pc:docMk/>
            <pc:sldMk cId="0" sldId="295"/>
            <ac:spMk id="12" creationId="{2BE4BC29-70C7-16D1-1CBA-B9E2A5741D1D}"/>
          </ac:spMkLst>
        </pc:spChg>
        <pc:spChg chg="add del mod ord">
          <ac:chgData name="星榜 阮" userId="28304402c46bfd64" providerId="LiveId" clId="{3E7CA669-1074-4FF7-A291-55390B9A44E5}" dt="2023-12-05T02:55:20.277" v="1231" actId="6264"/>
          <ac:spMkLst>
            <pc:docMk/>
            <pc:sldMk cId="0" sldId="295"/>
            <ac:spMk id="13" creationId="{1956ADA8-1B46-504F-FFEA-9721748AC7F6}"/>
          </ac:spMkLst>
        </pc:spChg>
        <pc:spChg chg="add del mod ord">
          <ac:chgData name="星榜 阮" userId="28304402c46bfd64" providerId="LiveId" clId="{3E7CA669-1074-4FF7-A291-55390B9A44E5}" dt="2023-12-05T02:55:20.277" v="1231" actId="6264"/>
          <ac:spMkLst>
            <pc:docMk/>
            <pc:sldMk cId="0" sldId="295"/>
            <ac:spMk id="14" creationId="{F0995642-46B4-BB38-A4E9-E5DD2B116BDF}"/>
          </ac:spMkLst>
        </pc:spChg>
        <pc:spChg chg="add del mod ord">
          <ac:chgData name="星榜 阮" userId="28304402c46bfd64" providerId="LiveId" clId="{3E7CA669-1074-4FF7-A291-55390B9A44E5}" dt="2023-12-05T02:55:20.277" v="1231" actId="6264"/>
          <ac:spMkLst>
            <pc:docMk/>
            <pc:sldMk cId="0" sldId="295"/>
            <ac:spMk id="15" creationId="{D7870126-D62D-C039-86D9-3F3ED80496EE}"/>
          </ac:spMkLst>
        </pc:spChg>
        <pc:spChg chg="add del mod">
          <ac:chgData name="星榜 阮" userId="28304402c46bfd64" providerId="LiveId" clId="{3E7CA669-1074-4FF7-A291-55390B9A44E5}" dt="2023-12-05T02:54:48.382" v="1226" actId="1076"/>
          <ac:spMkLst>
            <pc:docMk/>
            <pc:sldMk cId="0" sldId="295"/>
            <ac:spMk id="19" creationId="{00000000-0000-0000-0000-000000000000}"/>
          </ac:spMkLst>
        </pc:spChg>
        <pc:spChg chg="add del">
          <ac:chgData name="星榜 阮" userId="28304402c46bfd64" providerId="LiveId" clId="{3E7CA669-1074-4FF7-A291-55390B9A44E5}" dt="2023-12-05T02:54:04.904" v="1199" actId="478"/>
          <ac:spMkLst>
            <pc:docMk/>
            <pc:sldMk cId="0" sldId="295"/>
            <ac:spMk id="20" creationId="{00000000-0000-0000-0000-000000000000}"/>
          </ac:spMkLst>
        </pc:spChg>
        <pc:spChg chg="add del">
          <ac:chgData name="星榜 阮" userId="28304402c46bfd64" providerId="LiveId" clId="{3E7CA669-1074-4FF7-A291-55390B9A44E5}" dt="2023-12-05T02:54:04.904" v="1199" actId="478"/>
          <ac:spMkLst>
            <pc:docMk/>
            <pc:sldMk cId="0" sldId="295"/>
            <ac:spMk id="21" creationId="{00000000-0000-0000-0000-000000000000}"/>
          </ac:spMkLst>
        </pc:spChg>
        <pc:spChg chg="del">
          <ac:chgData name="星榜 阮" userId="28304402c46bfd64" providerId="LiveId" clId="{3E7CA669-1074-4FF7-A291-55390B9A44E5}" dt="2023-12-05T02:53:41.041" v="1185" actId="478"/>
          <ac:spMkLst>
            <pc:docMk/>
            <pc:sldMk cId="0" sldId="295"/>
            <ac:spMk id="27" creationId="{00000000-0000-0000-0000-000000000000}"/>
          </ac:spMkLst>
        </pc:spChg>
        <pc:spChg chg="del">
          <ac:chgData name="星榜 阮" userId="28304402c46bfd64" providerId="LiveId" clId="{3E7CA669-1074-4FF7-A291-55390B9A44E5}" dt="2023-12-05T02:53:41.041" v="1185" actId="478"/>
          <ac:spMkLst>
            <pc:docMk/>
            <pc:sldMk cId="0" sldId="295"/>
            <ac:spMk id="28" creationId="{00000000-0000-0000-0000-000000000000}"/>
          </ac:spMkLst>
        </pc:spChg>
        <pc:spChg chg="del">
          <ac:chgData name="星榜 阮" userId="28304402c46bfd64" providerId="LiveId" clId="{3E7CA669-1074-4FF7-A291-55390B9A44E5}" dt="2023-12-05T02:53:41.041" v="1185" actId="478"/>
          <ac:spMkLst>
            <pc:docMk/>
            <pc:sldMk cId="0" sldId="295"/>
            <ac:spMk id="29" creationId="{00000000-0000-0000-0000-000000000000}"/>
          </ac:spMkLst>
        </pc:spChg>
        <pc:spChg chg="del">
          <ac:chgData name="星榜 阮" userId="28304402c46bfd64" providerId="LiveId" clId="{3E7CA669-1074-4FF7-A291-55390B9A44E5}" dt="2023-12-05T02:53:41.041" v="1185" actId="478"/>
          <ac:spMkLst>
            <pc:docMk/>
            <pc:sldMk cId="0" sldId="295"/>
            <ac:spMk id="30" creationId="{00000000-0000-0000-0000-000000000000}"/>
          </ac:spMkLst>
        </pc:spChg>
        <pc:spChg chg="del">
          <ac:chgData name="星榜 阮" userId="28304402c46bfd64" providerId="LiveId" clId="{3E7CA669-1074-4FF7-A291-55390B9A44E5}" dt="2023-12-05T02:53:41.041" v="1185" actId="478"/>
          <ac:spMkLst>
            <pc:docMk/>
            <pc:sldMk cId="0" sldId="295"/>
            <ac:spMk id="32" creationId="{00000000-0000-0000-0000-000000000000}"/>
          </ac:spMkLst>
        </pc:spChg>
        <pc:spChg chg="mod">
          <ac:chgData name="星榜 阮" userId="28304402c46bfd64" providerId="LiveId" clId="{3E7CA669-1074-4FF7-A291-55390B9A44E5}" dt="2023-12-05T02:53:34.932" v="1183" actId="20577"/>
          <ac:spMkLst>
            <pc:docMk/>
            <pc:sldMk cId="0" sldId="295"/>
            <ac:spMk id="34" creationId="{00000000-0000-0000-0000-000000000000}"/>
          </ac:spMkLst>
        </pc:spChg>
        <pc:picChg chg="add mod">
          <ac:chgData name="星榜 阮" userId="28304402c46bfd64" providerId="LiveId" clId="{3E7CA669-1074-4FF7-A291-55390B9A44E5}" dt="2023-12-05T02:55:40.930" v="1233" actId="1076"/>
          <ac:picMkLst>
            <pc:docMk/>
            <pc:sldMk cId="0" sldId="295"/>
            <ac:picMk id="3" creationId="{CFBD1CAD-7195-5B67-C8D0-4DCB87C21198}"/>
          </ac:picMkLst>
        </pc:picChg>
        <pc:picChg chg="del">
          <ac:chgData name="星榜 阮" userId="28304402c46bfd64" providerId="LiveId" clId="{3E7CA669-1074-4FF7-A291-55390B9A44E5}" dt="2023-12-05T02:53:41.041" v="1185" actId="478"/>
          <ac:picMkLst>
            <pc:docMk/>
            <pc:sldMk cId="0" sldId="295"/>
            <ac:picMk id="6" creationId="{00000000-0000-0000-0000-000000000000}"/>
          </ac:picMkLst>
        </pc:picChg>
        <pc:picChg chg="del">
          <ac:chgData name="星榜 阮" userId="28304402c46bfd64" providerId="LiveId" clId="{3E7CA669-1074-4FF7-A291-55390B9A44E5}" dt="2023-12-05T02:53:41.041" v="1185" actId="478"/>
          <ac:picMkLst>
            <pc:docMk/>
            <pc:sldMk cId="0" sldId="295"/>
            <ac:picMk id="7" creationId="{00000000-0000-0000-0000-000000000000}"/>
          </ac:picMkLst>
        </pc:picChg>
        <pc:picChg chg="del">
          <ac:chgData name="星榜 阮" userId="28304402c46bfd64" providerId="LiveId" clId="{3E7CA669-1074-4FF7-A291-55390B9A44E5}" dt="2023-12-05T02:53:41.041" v="1185" actId="478"/>
          <ac:picMkLst>
            <pc:docMk/>
            <pc:sldMk cId="0" sldId="295"/>
            <ac:picMk id="8" creationId="{00000000-0000-0000-0000-000000000000}"/>
          </ac:picMkLst>
        </pc:picChg>
      </pc:sldChg>
      <pc:sldChg chg="delSp modSp mod">
        <pc:chgData name="星榜 阮" userId="28304402c46bfd64" providerId="LiveId" clId="{3E7CA669-1074-4FF7-A291-55390B9A44E5}" dt="2023-12-05T02:10:29.820" v="213" actId="478"/>
        <pc:sldMkLst>
          <pc:docMk/>
          <pc:sldMk cId="0" sldId="296"/>
        </pc:sldMkLst>
        <pc:spChg chg="mod">
          <ac:chgData name="星榜 阮" userId="28304402c46bfd64" providerId="LiveId" clId="{3E7CA669-1074-4FF7-A291-55390B9A44E5}" dt="2023-12-05T02:06:56.529" v="89" actId="1076"/>
          <ac:spMkLst>
            <pc:docMk/>
            <pc:sldMk cId="0" sldId="296"/>
            <ac:spMk id="10" creationId="{00000000-0000-0000-0000-000000000000}"/>
          </ac:spMkLst>
        </pc:spChg>
        <pc:spChg chg="mod">
          <ac:chgData name="星榜 阮" userId="28304402c46bfd64" providerId="LiveId" clId="{3E7CA669-1074-4FF7-A291-55390B9A44E5}" dt="2023-12-05T02:07:55.875" v="105" actId="20577"/>
          <ac:spMkLst>
            <pc:docMk/>
            <pc:sldMk cId="0" sldId="296"/>
            <ac:spMk id="16" creationId="{00000000-0000-0000-0000-000000000000}"/>
          </ac:spMkLst>
        </pc:spChg>
        <pc:spChg chg="mod">
          <ac:chgData name="星榜 阮" userId="28304402c46bfd64" providerId="LiveId" clId="{3E7CA669-1074-4FF7-A291-55390B9A44E5}" dt="2023-12-05T02:08:11.020" v="119" actId="20577"/>
          <ac:spMkLst>
            <pc:docMk/>
            <pc:sldMk cId="0" sldId="296"/>
            <ac:spMk id="18" creationId="{00000000-0000-0000-0000-000000000000}"/>
          </ac:spMkLst>
        </pc:spChg>
        <pc:spChg chg="mod">
          <ac:chgData name="星榜 阮" userId="28304402c46bfd64" providerId="LiveId" clId="{3E7CA669-1074-4FF7-A291-55390B9A44E5}" dt="2023-12-05T02:10:25.640" v="212" actId="20577"/>
          <ac:spMkLst>
            <pc:docMk/>
            <pc:sldMk cId="0" sldId="296"/>
            <ac:spMk id="20" creationId="{00000000-0000-0000-0000-000000000000}"/>
          </ac:spMkLst>
        </pc:spChg>
        <pc:spChg chg="mod">
          <ac:chgData name="星榜 阮" userId="28304402c46bfd64" providerId="LiveId" clId="{3E7CA669-1074-4FF7-A291-55390B9A44E5}" dt="2023-12-05T02:08:26.308" v="133" actId="20577"/>
          <ac:spMkLst>
            <pc:docMk/>
            <pc:sldMk cId="0" sldId="296"/>
            <ac:spMk id="22" creationId="{00000000-0000-0000-0000-000000000000}"/>
          </ac:spMkLst>
        </pc:spChg>
        <pc:spChg chg="mod">
          <ac:chgData name="星榜 阮" userId="28304402c46bfd64" providerId="LiveId" clId="{3E7CA669-1074-4FF7-A291-55390B9A44E5}" dt="2023-12-05T02:08:33.176" v="147" actId="20577"/>
          <ac:spMkLst>
            <pc:docMk/>
            <pc:sldMk cId="0" sldId="296"/>
            <ac:spMk id="24" creationId="{00000000-0000-0000-0000-000000000000}"/>
          </ac:spMkLst>
        </pc:spChg>
        <pc:spChg chg="del">
          <ac:chgData name="星榜 阮" userId="28304402c46bfd64" providerId="LiveId" clId="{3E7CA669-1074-4FF7-A291-55390B9A44E5}" dt="2023-12-05T02:10:29.820" v="213" actId="478"/>
          <ac:spMkLst>
            <pc:docMk/>
            <pc:sldMk cId="0" sldId="296"/>
            <ac:spMk id="26" creationId="{00000000-0000-0000-0000-000000000000}"/>
          </ac:spMkLst>
        </pc:spChg>
        <pc:spChg chg="del">
          <ac:chgData name="星榜 阮" userId="28304402c46bfd64" providerId="LiveId" clId="{3E7CA669-1074-4FF7-A291-55390B9A44E5}" dt="2023-12-05T02:10:29.820" v="213" actId="478"/>
          <ac:spMkLst>
            <pc:docMk/>
            <pc:sldMk cId="0" sldId="296"/>
            <ac:spMk id="27" creationId="{00000000-0000-0000-0000-000000000000}"/>
          </ac:spMkLst>
        </pc:spChg>
        <pc:spChg chg="mod">
          <ac:chgData name="星榜 阮" userId="28304402c46bfd64" providerId="LiveId" clId="{3E7CA669-1074-4FF7-A291-55390B9A44E5}" dt="2023-12-05T02:08:45.002" v="165" actId="14100"/>
          <ac:spMkLst>
            <pc:docMk/>
            <pc:sldMk cId="0" sldId="296"/>
            <ac:spMk id="28" creationId="{00000000-0000-0000-0000-000000000000}"/>
          </ac:spMkLst>
        </pc:spChg>
        <pc:spChg chg="mod">
          <ac:chgData name="星榜 阮" userId="28304402c46bfd64" providerId="LiveId" clId="{3E7CA669-1074-4FF7-A291-55390B9A44E5}" dt="2023-12-05T02:09:22.307" v="194" actId="20577"/>
          <ac:spMkLst>
            <pc:docMk/>
            <pc:sldMk cId="0" sldId="296"/>
            <ac:spMk id="30" creationId="{00000000-0000-0000-0000-000000000000}"/>
          </ac:spMkLst>
        </pc:spChg>
        <pc:spChg chg="del">
          <ac:chgData name="星榜 阮" userId="28304402c46bfd64" providerId="LiveId" clId="{3E7CA669-1074-4FF7-A291-55390B9A44E5}" dt="2023-12-05T02:10:29.820" v="213" actId="478"/>
          <ac:spMkLst>
            <pc:docMk/>
            <pc:sldMk cId="0" sldId="296"/>
            <ac:spMk id="53" creationId="{00000000-0000-0000-0000-000000000000}"/>
          </ac:spMkLst>
        </pc:spChg>
        <pc:spChg chg="del">
          <ac:chgData name="星榜 阮" userId="28304402c46bfd64" providerId="LiveId" clId="{3E7CA669-1074-4FF7-A291-55390B9A44E5}" dt="2023-12-05T02:10:29.820" v="213" actId="478"/>
          <ac:spMkLst>
            <pc:docMk/>
            <pc:sldMk cId="0" sldId="296"/>
            <ac:spMk id="62" creationId="{00000000-0000-0000-0000-000000000000}"/>
          </ac:spMkLst>
        </pc:spChg>
        <pc:cxnChg chg="del">
          <ac:chgData name="星榜 阮" userId="28304402c46bfd64" providerId="LiveId" clId="{3E7CA669-1074-4FF7-A291-55390B9A44E5}" dt="2023-12-05T02:10:29.820" v="213" actId="478"/>
          <ac:cxnSpMkLst>
            <pc:docMk/>
            <pc:sldMk cId="0" sldId="296"/>
            <ac:cxnSpMk id="54" creationId="{00000000-0000-0000-0000-000000000000}"/>
          </ac:cxnSpMkLst>
        </pc:cxnChg>
      </pc:sldChg>
      <pc:sldChg chg="modSp mod ord">
        <pc:chgData name="星榜 阮" userId="28304402c46bfd64" providerId="LiveId" clId="{3E7CA669-1074-4FF7-A291-55390B9A44E5}" dt="2023-12-05T02:56:26.614" v="1282" actId="1076"/>
        <pc:sldMkLst>
          <pc:docMk/>
          <pc:sldMk cId="0" sldId="297"/>
        </pc:sldMkLst>
        <pc:spChg chg="mod">
          <ac:chgData name="星榜 阮" userId="28304402c46bfd64" providerId="LiveId" clId="{3E7CA669-1074-4FF7-A291-55390B9A44E5}" dt="2023-12-05T02:56:26.614" v="1282" actId="1076"/>
          <ac:spMkLst>
            <pc:docMk/>
            <pc:sldMk cId="0" sldId="297"/>
            <ac:spMk id="10" creationId="{00000000-0000-0000-0000-000000000000}"/>
          </ac:spMkLst>
        </pc:spChg>
      </pc:sldChg>
      <pc:sldChg chg="addSp delSp modSp add mod ord">
        <pc:chgData name="星榜 阮" userId="28304402c46bfd64" providerId="LiveId" clId="{3E7CA669-1074-4FF7-A291-55390B9A44E5}" dt="2023-12-05T02:21:41.922" v="414" actId="13926"/>
        <pc:sldMkLst>
          <pc:docMk/>
          <pc:sldMk cId="1222780904" sldId="300"/>
        </pc:sldMkLst>
        <pc:spChg chg="add del mod">
          <ac:chgData name="星榜 阮" userId="28304402c46bfd64" providerId="LiveId" clId="{3E7CA669-1074-4FF7-A291-55390B9A44E5}" dt="2023-12-05T02:12:14.280" v="231" actId="478"/>
          <ac:spMkLst>
            <pc:docMk/>
            <pc:sldMk cId="1222780904" sldId="300"/>
            <ac:spMk id="4" creationId="{19F1CB5E-98EB-BFAF-E5B8-EEA15215A613}"/>
          </ac:spMkLst>
        </pc:spChg>
        <pc:spChg chg="mod">
          <ac:chgData name="星榜 阮" userId="28304402c46bfd64" providerId="LiveId" clId="{3E7CA669-1074-4FF7-A291-55390B9A44E5}" dt="2023-12-05T02:21:41.922" v="414" actId="13926"/>
          <ac:spMkLst>
            <pc:docMk/>
            <pc:sldMk cId="1222780904" sldId="300"/>
            <ac:spMk id="25" creationId="{00000000-0000-0000-0000-000000000000}"/>
          </ac:spMkLst>
        </pc:spChg>
        <pc:spChg chg="mod">
          <ac:chgData name="星榜 阮" userId="28304402c46bfd64" providerId="LiveId" clId="{3E7CA669-1074-4FF7-A291-55390B9A44E5}" dt="2023-12-05T02:21:41.922" v="414" actId="13926"/>
          <ac:spMkLst>
            <pc:docMk/>
            <pc:sldMk cId="1222780904" sldId="300"/>
            <ac:spMk id="27" creationId="{00000000-0000-0000-0000-000000000000}"/>
          </ac:spMkLst>
        </pc:spChg>
        <pc:spChg chg="mod">
          <ac:chgData name="星榜 阮" userId="28304402c46bfd64" providerId="LiveId" clId="{3E7CA669-1074-4FF7-A291-55390B9A44E5}" dt="2023-12-05T02:21:41.922" v="414" actId="13926"/>
          <ac:spMkLst>
            <pc:docMk/>
            <pc:sldMk cId="1222780904" sldId="300"/>
            <ac:spMk id="28" creationId="{00000000-0000-0000-0000-000000000000}"/>
          </ac:spMkLst>
        </pc:spChg>
        <pc:spChg chg="mod">
          <ac:chgData name="星榜 阮" userId="28304402c46bfd64" providerId="LiveId" clId="{3E7CA669-1074-4FF7-A291-55390B9A44E5}" dt="2023-12-05T02:21:41.922" v="414" actId="13926"/>
          <ac:spMkLst>
            <pc:docMk/>
            <pc:sldMk cId="1222780904" sldId="300"/>
            <ac:spMk id="30" creationId="{00000000-0000-0000-0000-000000000000}"/>
          </ac:spMkLst>
        </pc:spChg>
        <pc:spChg chg="add del mod">
          <ac:chgData name="星榜 阮" userId="28304402c46bfd64" providerId="LiveId" clId="{3E7CA669-1074-4FF7-A291-55390B9A44E5}" dt="2023-12-05T02:15:25.623" v="316" actId="1076"/>
          <ac:spMkLst>
            <pc:docMk/>
            <pc:sldMk cId="1222780904" sldId="300"/>
            <ac:spMk id="51" creationId="{00000000-0000-0000-0000-000000000000}"/>
          </ac:spMkLst>
        </pc:spChg>
        <pc:spChg chg="mod">
          <ac:chgData name="星榜 阮" userId="28304402c46bfd64" providerId="LiveId" clId="{3E7CA669-1074-4FF7-A291-55390B9A44E5}" dt="2023-12-05T02:14:55.275" v="305" actId="1076"/>
          <ac:spMkLst>
            <pc:docMk/>
            <pc:sldMk cId="1222780904" sldId="300"/>
            <ac:spMk id="52" creationId="{00000000-0000-0000-0000-000000000000}"/>
          </ac:spMkLst>
        </pc:spChg>
        <pc:spChg chg="add del">
          <ac:chgData name="星榜 阮" userId="28304402c46bfd64" providerId="LiveId" clId="{3E7CA669-1074-4FF7-A291-55390B9A44E5}" dt="2023-12-05T02:16:49.274" v="358" actId="478"/>
          <ac:spMkLst>
            <pc:docMk/>
            <pc:sldMk cId="1222780904" sldId="300"/>
            <ac:spMk id="53" creationId="{00000000-0000-0000-0000-000000000000}"/>
          </ac:spMkLst>
        </pc:spChg>
        <pc:spChg chg="add del">
          <ac:chgData name="星榜 阮" userId="28304402c46bfd64" providerId="LiveId" clId="{3E7CA669-1074-4FF7-A291-55390B9A44E5}" dt="2023-12-05T02:16:49.274" v="358" actId="478"/>
          <ac:spMkLst>
            <pc:docMk/>
            <pc:sldMk cId="1222780904" sldId="300"/>
            <ac:spMk id="54" creationId="{00000000-0000-0000-0000-000000000000}"/>
          </ac:spMkLst>
        </pc:spChg>
        <pc:spChg chg="add del mod">
          <ac:chgData name="星榜 阮" userId="28304402c46bfd64" providerId="LiveId" clId="{3E7CA669-1074-4FF7-A291-55390B9A44E5}" dt="2023-12-05T02:14:30.068" v="295" actId="1076"/>
          <ac:spMkLst>
            <pc:docMk/>
            <pc:sldMk cId="1222780904" sldId="300"/>
            <ac:spMk id="56" creationId="{00000000-0000-0000-0000-000000000000}"/>
          </ac:spMkLst>
        </pc:spChg>
        <pc:spChg chg="mod">
          <ac:chgData name="星榜 阮" userId="28304402c46bfd64" providerId="LiveId" clId="{3E7CA669-1074-4FF7-A291-55390B9A44E5}" dt="2023-12-05T02:14:25.073" v="294" actId="1076"/>
          <ac:spMkLst>
            <pc:docMk/>
            <pc:sldMk cId="1222780904" sldId="300"/>
            <ac:spMk id="57" creationId="{00000000-0000-0000-0000-000000000000}"/>
          </ac:spMkLst>
        </pc:spChg>
        <pc:spChg chg="add del">
          <ac:chgData name="星榜 阮" userId="28304402c46bfd64" providerId="LiveId" clId="{3E7CA669-1074-4FF7-A291-55390B9A44E5}" dt="2023-12-05T02:16:51.904" v="359" actId="478"/>
          <ac:spMkLst>
            <pc:docMk/>
            <pc:sldMk cId="1222780904" sldId="300"/>
            <ac:spMk id="58" creationId="{00000000-0000-0000-0000-000000000000}"/>
          </ac:spMkLst>
        </pc:spChg>
        <pc:spChg chg="add del">
          <ac:chgData name="星榜 阮" userId="28304402c46bfd64" providerId="LiveId" clId="{3E7CA669-1074-4FF7-A291-55390B9A44E5}" dt="2023-12-05T02:16:49.274" v="358" actId="478"/>
          <ac:spMkLst>
            <pc:docMk/>
            <pc:sldMk cId="1222780904" sldId="300"/>
            <ac:spMk id="59" creationId="{00000000-0000-0000-0000-000000000000}"/>
          </ac:spMkLst>
        </pc:spChg>
        <pc:spChg chg="add del mod">
          <ac:chgData name="星榜 阮" userId="28304402c46bfd64" providerId="LiveId" clId="{3E7CA669-1074-4FF7-A291-55390B9A44E5}" dt="2023-12-05T02:16:28.911" v="342" actId="1076"/>
          <ac:spMkLst>
            <pc:docMk/>
            <pc:sldMk cId="1222780904" sldId="300"/>
            <ac:spMk id="61" creationId="{00000000-0000-0000-0000-000000000000}"/>
          </ac:spMkLst>
        </pc:spChg>
        <pc:spChg chg="mod">
          <ac:chgData name="星榜 阮" userId="28304402c46bfd64" providerId="LiveId" clId="{3E7CA669-1074-4FF7-A291-55390B9A44E5}" dt="2023-12-05T02:15:48.872" v="330" actId="1076"/>
          <ac:spMkLst>
            <pc:docMk/>
            <pc:sldMk cId="1222780904" sldId="300"/>
            <ac:spMk id="62" creationId="{00000000-0000-0000-0000-000000000000}"/>
          </ac:spMkLst>
        </pc:spChg>
        <pc:spChg chg="add del">
          <ac:chgData name="星榜 阮" userId="28304402c46bfd64" providerId="LiveId" clId="{3E7CA669-1074-4FF7-A291-55390B9A44E5}" dt="2023-12-05T02:16:49.274" v="358" actId="478"/>
          <ac:spMkLst>
            <pc:docMk/>
            <pc:sldMk cId="1222780904" sldId="300"/>
            <ac:spMk id="63" creationId="{00000000-0000-0000-0000-000000000000}"/>
          </ac:spMkLst>
        </pc:spChg>
        <pc:spChg chg="add del">
          <ac:chgData name="星榜 阮" userId="28304402c46bfd64" providerId="LiveId" clId="{3E7CA669-1074-4FF7-A291-55390B9A44E5}" dt="2023-12-05T02:16:49.274" v="358" actId="478"/>
          <ac:spMkLst>
            <pc:docMk/>
            <pc:sldMk cId="1222780904" sldId="300"/>
            <ac:spMk id="64" creationId="{00000000-0000-0000-0000-000000000000}"/>
          </ac:spMkLst>
        </pc:spChg>
        <pc:spChg chg="add del mod">
          <ac:chgData name="星榜 阮" userId="28304402c46bfd64" providerId="LiveId" clId="{3E7CA669-1074-4FF7-A291-55390B9A44E5}" dt="2023-12-05T02:17:20.041" v="374" actId="1076"/>
          <ac:spMkLst>
            <pc:docMk/>
            <pc:sldMk cId="1222780904" sldId="300"/>
            <ac:spMk id="66" creationId="{00000000-0000-0000-0000-000000000000}"/>
          </ac:spMkLst>
        </pc:spChg>
        <pc:spChg chg="mod">
          <ac:chgData name="星榜 阮" userId="28304402c46bfd64" providerId="LiveId" clId="{3E7CA669-1074-4FF7-A291-55390B9A44E5}" dt="2023-12-05T02:16:41.302" v="355" actId="1076"/>
          <ac:spMkLst>
            <pc:docMk/>
            <pc:sldMk cId="1222780904" sldId="300"/>
            <ac:spMk id="67" creationId="{00000000-0000-0000-0000-000000000000}"/>
          </ac:spMkLst>
        </pc:spChg>
        <pc:spChg chg="add del">
          <ac:chgData name="星榜 阮" userId="28304402c46bfd64" providerId="LiveId" clId="{3E7CA669-1074-4FF7-A291-55390B9A44E5}" dt="2023-12-05T02:16:49.274" v="358" actId="478"/>
          <ac:spMkLst>
            <pc:docMk/>
            <pc:sldMk cId="1222780904" sldId="300"/>
            <ac:spMk id="68" creationId="{00000000-0000-0000-0000-000000000000}"/>
          </ac:spMkLst>
        </pc:spChg>
        <pc:spChg chg="add del">
          <ac:chgData name="星榜 阮" userId="28304402c46bfd64" providerId="LiveId" clId="{3E7CA669-1074-4FF7-A291-55390B9A44E5}" dt="2023-12-05T02:16:49.274" v="358" actId="478"/>
          <ac:spMkLst>
            <pc:docMk/>
            <pc:sldMk cId="1222780904" sldId="300"/>
            <ac:spMk id="69" creationId="{00000000-0000-0000-0000-000000000000}"/>
          </ac:spMkLst>
        </pc:spChg>
        <pc:grpChg chg="mod">
          <ac:chgData name="星榜 阮" userId="28304402c46bfd64" providerId="LiveId" clId="{3E7CA669-1074-4FF7-A291-55390B9A44E5}" dt="2023-12-05T02:13:11.031" v="261" actId="1076"/>
          <ac:grpSpMkLst>
            <pc:docMk/>
            <pc:sldMk cId="1222780904" sldId="300"/>
            <ac:grpSpMk id="18" creationId="{00000000-0000-0000-0000-000000000000}"/>
          </ac:grpSpMkLst>
        </pc:grpChg>
        <pc:grpChg chg="mod">
          <ac:chgData name="星榜 阮" userId="28304402c46bfd64" providerId="LiveId" clId="{3E7CA669-1074-4FF7-A291-55390B9A44E5}" dt="2023-12-05T02:12:28.280" v="234" actId="1076"/>
          <ac:grpSpMkLst>
            <pc:docMk/>
            <pc:sldMk cId="1222780904" sldId="300"/>
            <ac:grpSpMk id="31" creationId="{00000000-0000-0000-0000-000000000000}"/>
          </ac:grpSpMkLst>
        </pc:grpChg>
        <pc:grpChg chg="mod">
          <ac:chgData name="星榜 阮" userId="28304402c46bfd64" providerId="LiveId" clId="{3E7CA669-1074-4FF7-A291-55390B9A44E5}" dt="2023-12-05T02:15:46.370" v="329" actId="1076"/>
          <ac:grpSpMkLst>
            <pc:docMk/>
            <pc:sldMk cId="1222780904" sldId="300"/>
            <ac:grpSpMk id="38" creationId="{00000000-0000-0000-0000-000000000000}"/>
          </ac:grpSpMkLst>
        </pc:grpChg>
        <pc:grpChg chg="mod">
          <ac:chgData name="星榜 阮" userId="28304402c46bfd64" providerId="LiveId" clId="{3E7CA669-1074-4FF7-A291-55390B9A44E5}" dt="2023-12-05T02:16:43.946" v="356" actId="1076"/>
          <ac:grpSpMkLst>
            <pc:docMk/>
            <pc:sldMk cId="1222780904" sldId="300"/>
            <ac:grpSpMk id="43" creationId="{00000000-0000-0000-0000-000000000000}"/>
          </ac:grpSpMkLst>
        </pc:grpChg>
        <pc:picChg chg="del">
          <ac:chgData name="星榜 阮" userId="28304402c46bfd64" providerId="LiveId" clId="{3E7CA669-1074-4FF7-A291-55390B9A44E5}" dt="2023-12-05T02:12:11.846" v="230" actId="478"/>
          <ac:picMkLst>
            <pc:docMk/>
            <pc:sldMk cId="1222780904" sldId="300"/>
            <ac:picMk id="3" creationId="{00000000-0000-0000-0000-000000000000}"/>
          </ac:picMkLst>
        </pc:picChg>
      </pc:sldChg>
      <pc:sldChg chg="new del">
        <pc:chgData name="星榜 阮" userId="28304402c46bfd64" providerId="LiveId" clId="{3E7CA669-1074-4FF7-A291-55390B9A44E5}" dt="2023-12-05T02:20:21.582" v="394" actId="47"/>
        <pc:sldMkLst>
          <pc:docMk/>
          <pc:sldMk cId="180695194" sldId="301"/>
        </pc:sldMkLst>
      </pc:sldChg>
      <pc:sldChg chg="addSp delSp modSp add mod">
        <pc:chgData name="星榜 阮" userId="28304402c46bfd64" providerId="LiveId" clId="{3E7CA669-1074-4FF7-A291-55390B9A44E5}" dt="2023-12-05T02:37:38.811" v="849" actId="1076"/>
        <pc:sldMkLst>
          <pc:docMk/>
          <pc:sldMk cId="3924267149" sldId="301"/>
        </pc:sldMkLst>
        <pc:spChg chg="add mod">
          <ac:chgData name="星榜 阮" userId="28304402c46bfd64" providerId="LiveId" clId="{3E7CA669-1074-4FF7-A291-55390B9A44E5}" dt="2023-12-05T02:37:38.811" v="849" actId="1076"/>
          <ac:spMkLst>
            <pc:docMk/>
            <pc:sldMk cId="3924267149" sldId="301"/>
            <ac:spMk id="2" creationId="{4A64F930-A9FC-67D6-0C5A-24C8540D2947}"/>
          </ac:spMkLst>
        </pc:spChg>
        <pc:spChg chg="add mod">
          <ac:chgData name="星榜 阮" userId="28304402c46bfd64" providerId="LiveId" clId="{3E7CA669-1074-4FF7-A291-55390B9A44E5}" dt="2023-12-05T02:37:38.811" v="849" actId="1076"/>
          <ac:spMkLst>
            <pc:docMk/>
            <pc:sldMk cId="3924267149" sldId="301"/>
            <ac:spMk id="4" creationId="{33017B70-B1C0-8AF0-68D9-38DCEB57168F}"/>
          </ac:spMkLst>
        </pc:spChg>
        <pc:spChg chg="add mod">
          <ac:chgData name="星榜 阮" userId="28304402c46bfd64" providerId="LiveId" clId="{3E7CA669-1074-4FF7-A291-55390B9A44E5}" dt="2023-12-05T02:37:38.811" v="849" actId="1076"/>
          <ac:spMkLst>
            <pc:docMk/>
            <pc:sldMk cId="3924267149" sldId="301"/>
            <ac:spMk id="5" creationId="{B0DF7DA4-9860-1799-564F-F0ADA46C6E48}"/>
          </ac:spMkLst>
        </pc:spChg>
        <pc:spChg chg="mod">
          <ac:chgData name="星榜 阮" userId="28304402c46bfd64" providerId="LiveId" clId="{3E7CA669-1074-4FF7-A291-55390B9A44E5}" dt="2023-12-05T02:37:38.811" v="849" actId="1076"/>
          <ac:spMkLst>
            <pc:docMk/>
            <pc:sldMk cId="3924267149" sldId="301"/>
            <ac:spMk id="14" creationId="{00000000-0000-0000-0000-000000000000}"/>
          </ac:spMkLst>
        </pc:spChg>
        <pc:spChg chg="del">
          <ac:chgData name="星榜 阮" userId="28304402c46bfd64" providerId="LiveId" clId="{3E7CA669-1074-4FF7-A291-55390B9A44E5}" dt="2023-12-05T02:31:30.816" v="707" actId="478"/>
          <ac:spMkLst>
            <pc:docMk/>
            <pc:sldMk cId="3924267149" sldId="301"/>
            <ac:spMk id="15" creationId="{00000000-0000-0000-0000-000000000000}"/>
          </ac:spMkLst>
        </pc:spChg>
        <pc:spChg chg="mod">
          <ac:chgData name="星榜 阮" userId="28304402c46bfd64" providerId="LiveId" clId="{3E7CA669-1074-4FF7-A291-55390B9A44E5}" dt="2023-12-05T02:37:38.811" v="849" actId="1076"/>
          <ac:spMkLst>
            <pc:docMk/>
            <pc:sldMk cId="3924267149" sldId="301"/>
            <ac:spMk id="16" creationId="{00000000-0000-0000-0000-000000000000}"/>
          </ac:spMkLst>
        </pc:spChg>
        <pc:spChg chg="mod">
          <ac:chgData name="星榜 阮" userId="28304402c46bfd64" providerId="LiveId" clId="{3E7CA669-1074-4FF7-A291-55390B9A44E5}" dt="2023-12-05T02:37:38.811" v="849" actId="1076"/>
          <ac:spMkLst>
            <pc:docMk/>
            <pc:sldMk cId="3924267149" sldId="301"/>
            <ac:spMk id="17" creationId="{00000000-0000-0000-0000-000000000000}"/>
          </ac:spMkLst>
        </pc:spChg>
        <pc:spChg chg="mod">
          <ac:chgData name="星榜 阮" userId="28304402c46bfd64" providerId="LiveId" clId="{3E7CA669-1074-4FF7-A291-55390B9A44E5}" dt="2023-12-05T02:37:38.811" v="849" actId="1076"/>
          <ac:spMkLst>
            <pc:docMk/>
            <pc:sldMk cId="3924267149" sldId="301"/>
            <ac:spMk id="51" creationId="{00000000-0000-0000-0000-000000000000}"/>
          </ac:spMkLst>
        </pc:spChg>
        <pc:spChg chg="mod">
          <ac:chgData name="星榜 阮" userId="28304402c46bfd64" providerId="LiveId" clId="{3E7CA669-1074-4FF7-A291-55390B9A44E5}" dt="2023-12-05T02:37:38.811" v="849" actId="1076"/>
          <ac:spMkLst>
            <pc:docMk/>
            <pc:sldMk cId="3924267149" sldId="301"/>
            <ac:spMk id="52" creationId="{00000000-0000-0000-0000-000000000000}"/>
          </ac:spMkLst>
        </pc:spChg>
        <pc:spChg chg="mod">
          <ac:chgData name="星榜 阮" userId="28304402c46bfd64" providerId="LiveId" clId="{3E7CA669-1074-4FF7-A291-55390B9A44E5}" dt="2023-12-05T02:37:38.811" v="849" actId="1076"/>
          <ac:spMkLst>
            <pc:docMk/>
            <pc:sldMk cId="3924267149" sldId="301"/>
            <ac:spMk id="53" creationId="{00000000-0000-0000-0000-000000000000}"/>
          </ac:spMkLst>
        </pc:spChg>
        <pc:spChg chg="mod">
          <ac:chgData name="星榜 阮" userId="28304402c46bfd64" providerId="LiveId" clId="{3E7CA669-1074-4FF7-A291-55390B9A44E5}" dt="2023-12-05T02:37:38.811" v="849" actId="1076"/>
          <ac:spMkLst>
            <pc:docMk/>
            <pc:sldMk cId="3924267149" sldId="301"/>
            <ac:spMk id="54" creationId="{00000000-0000-0000-0000-000000000000}"/>
          </ac:spMkLst>
        </pc:spChg>
        <pc:spChg chg="mod">
          <ac:chgData name="星榜 阮" userId="28304402c46bfd64" providerId="LiveId" clId="{3E7CA669-1074-4FF7-A291-55390B9A44E5}" dt="2023-12-05T02:37:38.811" v="849" actId="1076"/>
          <ac:spMkLst>
            <pc:docMk/>
            <pc:sldMk cId="3924267149" sldId="301"/>
            <ac:spMk id="56" creationId="{00000000-0000-0000-0000-000000000000}"/>
          </ac:spMkLst>
        </pc:spChg>
        <pc:spChg chg="mod">
          <ac:chgData name="星榜 阮" userId="28304402c46bfd64" providerId="LiveId" clId="{3E7CA669-1074-4FF7-A291-55390B9A44E5}" dt="2023-12-05T02:37:38.811" v="849" actId="1076"/>
          <ac:spMkLst>
            <pc:docMk/>
            <pc:sldMk cId="3924267149" sldId="301"/>
            <ac:spMk id="57" creationId="{00000000-0000-0000-0000-000000000000}"/>
          </ac:spMkLst>
        </pc:spChg>
        <pc:spChg chg="mod">
          <ac:chgData name="星榜 阮" userId="28304402c46bfd64" providerId="LiveId" clId="{3E7CA669-1074-4FF7-A291-55390B9A44E5}" dt="2023-12-05T02:37:38.811" v="849" actId="1076"/>
          <ac:spMkLst>
            <pc:docMk/>
            <pc:sldMk cId="3924267149" sldId="301"/>
            <ac:spMk id="58" creationId="{00000000-0000-0000-0000-000000000000}"/>
          </ac:spMkLst>
        </pc:spChg>
        <pc:spChg chg="mod">
          <ac:chgData name="星榜 阮" userId="28304402c46bfd64" providerId="LiveId" clId="{3E7CA669-1074-4FF7-A291-55390B9A44E5}" dt="2023-12-05T02:37:38.811" v="849" actId="1076"/>
          <ac:spMkLst>
            <pc:docMk/>
            <pc:sldMk cId="3924267149" sldId="301"/>
            <ac:spMk id="59" creationId="{00000000-0000-0000-0000-000000000000}"/>
          </ac:spMkLst>
        </pc:spChg>
        <pc:spChg chg="mod">
          <ac:chgData name="星榜 阮" userId="28304402c46bfd64" providerId="LiveId" clId="{3E7CA669-1074-4FF7-A291-55390B9A44E5}" dt="2023-12-05T02:37:38.811" v="849" actId="1076"/>
          <ac:spMkLst>
            <pc:docMk/>
            <pc:sldMk cId="3924267149" sldId="301"/>
            <ac:spMk id="61" creationId="{00000000-0000-0000-0000-000000000000}"/>
          </ac:spMkLst>
        </pc:spChg>
        <pc:spChg chg="mod">
          <ac:chgData name="星榜 阮" userId="28304402c46bfd64" providerId="LiveId" clId="{3E7CA669-1074-4FF7-A291-55390B9A44E5}" dt="2023-12-05T02:37:38.811" v="849" actId="1076"/>
          <ac:spMkLst>
            <pc:docMk/>
            <pc:sldMk cId="3924267149" sldId="301"/>
            <ac:spMk id="62" creationId="{00000000-0000-0000-0000-000000000000}"/>
          </ac:spMkLst>
        </pc:spChg>
        <pc:spChg chg="mod">
          <ac:chgData name="星榜 阮" userId="28304402c46bfd64" providerId="LiveId" clId="{3E7CA669-1074-4FF7-A291-55390B9A44E5}" dt="2023-12-05T02:37:38.811" v="849" actId="1076"/>
          <ac:spMkLst>
            <pc:docMk/>
            <pc:sldMk cId="3924267149" sldId="301"/>
            <ac:spMk id="63" creationId="{00000000-0000-0000-0000-000000000000}"/>
          </ac:spMkLst>
        </pc:spChg>
        <pc:spChg chg="mod">
          <ac:chgData name="星榜 阮" userId="28304402c46bfd64" providerId="LiveId" clId="{3E7CA669-1074-4FF7-A291-55390B9A44E5}" dt="2023-12-05T02:37:38.811" v="849" actId="1076"/>
          <ac:spMkLst>
            <pc:docMk/>
            <pc:sldMk cId="3924267149" sldId="301"/>
            <ac:spMk id="64" creationId="{00000000-0000-0000-0000-000000000000}"/>
          </ac:spMkLst>
        </pc:spChg>
        <pc:spChg chg="del">
          <ac:chgData name="星榜 阮" userId="28304402c46bfd64" providerId="LiveId" clId="{3E7CA669-1074-4FF7-A291-55390B9A44E5}" dt="2023-12-05T02:31:33.961" v="708" actId="478"/>
          <ac:spMkLst>
            <pc:docMk/>
            <pc:sldMk cId="3924267149" sldId="301"/>
            <ac:spMk id="66" creationId="{00000000-0000-0000-0000-000000000000}"/>
          </ac:spMkLst>
        </pc:spChg>
        <pc:spChg chg="del">
          <ac:chgData name="星榜 阮" userId="28304402c46bfd64" providerId="LiveId" clId="{3E7CA669-1074-4FF7-A291-55390B9A44E5}" dt="2023-12-05T02:31:30.816" v="707" actId="478"/>
          <ac:spMkLst>
            <pc:docMk/>
            <pc:sldMk cId="3924267149" sldId="301"/>
            <ac:spMk id="67" creationId="{00000000-0000-0000-0000-000000000000}"/>
          </ac:spMkLst>
        </pc:spChg>
        <pc:spChg chg="del">
          <ac:chgData name="星榜 阮" userId="28304402c46bfd64" providerId="LiveId" clId="{3E7CA669-1074-4FF7-A291-55390B9A44E5}" dt="2023-12-05T02:31:30.816" v="707" actId="478"/>
          <ac:spMkLst>
            <pc:docMk/>
            <pc:sldMk cId="3924267149" sldId="301"/>
            <ac:spMk id="68" creationId="{00000000-0000-0000-0000-000000000000}"/>
          </ac:spMkLst>
        </pc:spChg>
        <pc:spChg chg="del">
          <ac:chgData name="星榜 阮" userId="28304402c46bfd64" providerId="LiveId" clId="{3E7CA669-1074-4FF7-A291-55390B9A44E5}" dt="2023-12-05T02:31:30.816" v="707" actId="478"/>
          <ac:spMkLst>
            <pc:docMk/>
            <pc:sldMk cId="3924267149" sldId="301"/>
            <ac:spMk id="69" creationId="{00000000-0000-0000-0000-000000000000}"/>
          </ac:spMkLst>
        </pc:spChg>
        <pc:spChg chg="mod">
          <ac:chgData name="星榜 阮" userId="28304402c46bfd64" providerId="LiveId" clId="{3E7CA669-1074-4FF7-A291-55390B9A44E5}" dt="2023-12-05T02:31:19.205" v="706" actId="20577"/>
          <ac:spMkLst>
            <pc:docMk/>
            <pc:sldMk cId="3924267149" sldId="301"/>
            <ac:spMk id="71" creationId="{00000000-0000-0000-0000-000000000000}"/>
          </ac:spMkLst>
        </pc:spChg>
        <pc:grpChg chg="del">
          <ac:chgData name="星榜 阮" userId="28304402c46bfd64" providerId="LiveId" clId="{3E7CA669-1074-4FF7-A291-55390B9A44E5}" dt="2023-12-05T02:31:39.454" v="711" actId="478"/>
          <ac:grpSpMkLst>
            <pc:docMk/>
            <pc:sldMk cId="3924267149" sldId="301"/>
            <ac:grpSpMk id="18" creationId="{00000000-0000-0000-0000-000000000000}"/>
          </ac:grpSpMkLst>
        </pc:grpChg>
        <pc:grpChg chg="del">
          <ac:chgData name="星榜 阮" userId="28304402c46bfd64" providerId="LiveId" clId="{3E7CA669-1074-4FF7-A291-55390B9A44E5}" dt="2023-12-05T02:31:38.607" v="710" actId="478"/>
          <ac:grpSpMkLst>
            <pc:docMk/>
            <pc:sldMk cId="3924267149" sldId="301"/>
            <ac:grpSpMk id="31" creationId="{00000000-0000-0000-0000-000000000000}"/>
          </ac:grpSpMkLst>
        </pc:grpChg>
        <pc:grpChg chg="del">
          <ac:chgData name="星榜 阮" userId="28304402c46bfd64" providerId="LiveId" clId="{3E7CA669-1074-4FF7-A291-55390B9A44E5}" dt="2023-12-05T02:31:36.612" v="709" actId="478"/>
          <ac:grpSpMkLst>
            <pc:docMk/>
            <pc:sldMk cId="3924267149" sldId="301"/>
            <ac:grpSpMk id="38" creationId="{00000000-0000-0000-0000-000000000000}"/>
          </ac:grpSpMkLst>
        </pc:grpChg>
        <pc:grpChg chg="del">
          <ac:chgData name="星榜 阮" userId="28304402c46bfd64" providerId="LiveId" clId="{3E7CA669-1074-4FF7-A291-55390B9A44E5}" dt="2023-12-05T02:31:30.816" v="707" actId="478"/>
          <ac:grpSpMkLst>
            <pc:docMk/>
            <pc:sldMk cId="3924267149" sldId="301"/>
            <ac:grpSpMk id="43" creationId="{00000000-0000-0000-0000-000000000000}"/>
          </ac:grpSpMkLst>
        </pc:grpChg>
        <pc:picChg chg="mod">
          <ac:chgData name="星榜 阮" userId="28304402c46bfd64" providerId="LiveId" clId="{3E7CA669-1074-4FF7-A291-55390B9A44E5}" dt="2023-12-05T02:37:38.811" v="849" actId="1076"/>
          <ac:picMkLst>
            <pc:docMk/>
            <pc:sldMk cId="3924267149" sldId="301"/>
            <ac:picMk id="3" creationId="{00000000-0000-0000-0000-000000000000}"/>
          </ac:picMkLst>
        </pc:picChg>
      </pc:sldChg>
      <pc:sldChg chg="addSp delSp modSp add mod">
        <pc:chgData name="星榜 阮" userId="28304402c46bfd64" providerId="LiveId" clId="{3E7CA669-1074-4FF7-A291-55390B9A44E5}" dt="2023-12-05T02:25:40.507" v="518" actId="14100"/>
        <pc:sldMkLst>
          <pc:docMk/>
          <pc:sldMk cId="3393545910" sldId="302"/>
        </pc:sldMkLst>
        <pc:spChg chg="del">
          <ac:chgData name="星榜 阮" userId="28304402c46bfd64" providerId="LiveId" clId="{3E7CA669-1074-4FF7-A291-55390B9A44E5}" dt="2023-12-05T02:24:33.542" v="495" actId="478"/>
          <ac:spMkLst>
            <pc:docMk/>
            <pc:sldMk cId="3393545910" sldId="302"/>
            <ac:spMk id="51" creationId="{00000000-0000-0000-0000-000000000000}"/>
          </ac:spMkLst>
        </pc:spChg>
        <pc:spChg chg="del">
          <ac:chgData name="星榜 阮" userId="28304402c46bfd64" providerId="LiveId" clId="{3E7CA669-1074-4FF7-A291-55390B9A44E5}" dt="2023-12-05T02:24:33.542" v="495" actId="478"/>
          <ac:spMkLst>
            <pc:docMk/>
            <pc:sldMk cId="3393545910" sldId="302"/>
            <ac:spMk id="52" creationId="{00000000-0000-0000-0000-000000000000}"/>
          </ac:spMkLst>
        </pc:spChg>
        <pc:spChg chg="del">
          <ac:chgData name="星榜 阮" userId="28304402c46bfd64" providerId="LiveId" clId="{3E7CA669-1074-4FF7-A291-55390B9A44E5}" dt="2023-12-05T02:24:33.542" v="495" actId="478"/>
          <ac:spMkLst>
            <pc:docMk/>
            <pc:sldMk cId="3393545910" sldId="302"/>
            <ac:spMk id="56" creationId="{00000000-0000-0000-0000-000000000000}"/>
          </ac:spMkLst>
        </pc:spChg>
        <pc:spChg chg="add del mod">
          <ac:chgData name="星榜 阮" userId="28304402c46bfd64" providerId="LiveId" clId="{3E7CA669-1074-4FF7-A291-55390B9A44E5}" dt="2023-12-05T02:25:06.415" v="511" actId="20577"/>
          <ac:spMkLst>
            <pc:docMk/>
            <pc:sldMk cId="3393545910" sldId="302"/>
            <ac:spMk id="57" creationId="{00000000-0000-0000-0000-000000000000}"/>
          </ac:spMkLst>
        </pc:spChg>
        <pc:grpChg chg="del">
          <ac:chgData name="星榜 阮" userId="28304402c46bfd64" providerId="LiveId" clId="{3E7CA669-1074-4FF7-A291-55390B9A44E5}" dt="2023-12-05T02:24:34.806" v="496" actId="478"/>
          <ac:grpSpMkLst>
            <pc:docMk/>
            <pc:sldMk cId="3393545910" sldId="302"/>
            <ac:grpSpMk id="10" creationId="{03F7BF04-2B58-C7BB-AA8F-669EB79FBCB5}"/>
          </ac:grpSpMkLst>
        </pc:grpChg>
        <pc:picChg chg="add mod">
          <ac:chgData name="星榜 阮" userId="28304402c46bfd64" providerId="LiveId" clId="{3E7CA669-1074-4FF7-A291-55390B9A44E5}" dt="2023-12-05T02:25:40.507" v="518" actId="14100"/>
          <ac:picMkLst>
            <pc:docMk/>
            <pc:sldMk cId="3393545910" sldId="302"/>
            <ac:picMk id="1026" creationId="{6E887E4B-2782-9D94-09B6-96B49CE4923E}"/>
          </ac:picMkLst>
        </pc:picChg>
      </pc:sldChg>
      <pc:sldChg chg="addSp delSp modSp add mod">
        <pc:chgData name="星榜 阮" userId="28304402c46bfd64" providerId="LiveId" clId="{3E7CA669-1074-4FF7-A291-55390B9A44E5}" dt="2023-12-05T02:26:22.267" v="569" actId="14100"/>
        <pc:sldMkLst>
          <pc:docMk/>
          <pc:sldMk cId="1373582715" sldId="303"/>
        </pc:sldMkLst>
        <pc:spChg chg="mod">
          <ac:chgData name="星榜 阮" userId="28304402c46bfd64" providerId="LiveId" clId="{3E7CA669-1074-4FF7-A291-55390B9A44E5}" dt="2023-12-05T02:26:08.822" v="563" actId="20577"/>
          <ac:spMkLst>
            <pc:docMk/>
            <pc:sldMk cId="1373582715" sldId="303"/>
            <ac:spMk id="57" creationId="{00000000-0000-0000-0000-000000000000}"/>
          </ac:spMkLst>
        </pc:spChg>
        <pc:picChg chg="del">
          <ac:chgData name="星榜 阮" userId="28304402c46bfd64" providerId="LiveId" clId="{3E7CA669-1074-4FF7-A291-55390B9A44E5}" dt="2023-12-05T02:26:13.443" v="564" actId="478"/>
          <ac:picMkLst>
            <pc:docMk/>
            <pc:sldMk cId="1373582715" sldId="303"/>
            <ac:picMk id="1026" creationId="{6E887E4B-2782-9D94-09B6-96B49CE4923E}"/>
          </ac:picMkLst>
        </pc:picChg>
        <pc:picChg chg="add mod">
          <ac:chgData name="星榜 阮" userId="28304402c46bfd64" providerId="LiveId" clId="{3E7CA669-1074-4FF7-A291-55390B9A44E5}" dt="2023-12-05T02:26:22.267" v="569" actId="14100"/>
          <ac:picMkLst>
            <pc:docMk/>
            <pc:sldMk cId="1373582715" sldId="303"/>
            <ac:picMk id="2050" creationId="{E42CB05C-A216-2BEB-0AB0-A6EC27BF4F93}"/>
          </ac:picMkLst>
        </pc:picChg>
      </pc:sldChg>
      <pc:sldChg chg="addSp delSp modSp add mod">
        <pc:chgData name="星榜 阮" userId="28304402c46bfd64" providerId="LiveId" clId="{3E7CA669-1074-4FF7-A291-55390B9A44E5}" dt="2023-12-05T02:28:55.008" v="665" actId="1076"/>
        <pc:sldMkLst>
          <pc:docMk/>
          <pc:sldMk cId="333432864" sldId="304"/>
        </pc:sldMkLst>
        <pc:spChg chg="add mod">
          <ac:chgData name="星榜 阮" userId="28304402c46bfd64" providerId="LiveId" clId="{3E7CA669-1074-4FF7-A291-55390B9A44E5}" dt="2023-12-05T02:28:50.832" v="664" actId="1076"/>
          <ac:spMkLst>
            <pc:docMk/>
            <pc:sldMk cId="333432864" sldId="304"/>
            <ac:spMk id="3" creationId="{E3305613-3A73-5F78-1920-83AF2B529094}"/>
          </ac:spMkLst>
        </pc:spChg>
        <pc:spChg chg="add mod">
          <ac:chgData name="星榜 阮" userId="28304402c46bfd64" providerId="LiveId" clId="{3E7CA669-1074-4FF7-A291-55390B9A44E5}" dt="2023-12-05T02:28:50.832" v="664" actId="1076"/>
          <ac:spMkLst>
            <pc:docMk/>
            <pc:sldMk cId="333432864" sldId="304"/>
            <ac:spMk id="4" creationId="{95FD107D-8440-BF5E-C32B-BE5B824C56FE}"/>
          </ac:spMkLst>
        </pc:spChg>
        <pc:spChg chg="mod">
          <ac:chgData name="星榜 阮" userId="28304402c46bfd64" providerId="LiveId" clId="{3E7CA669-1074-4FF7-A291-55390B9A44E5}" dt="2023-12-05T02:28:55.008" v="665" actId="1076"/>
          <ac:spMkLst>
            <pc:docMk/>
            <pc:sldMk cId="333432864" sldId="304"/>
            <ac:spMk id="11" creationId="{5ABA9F8B-A0CD-19F7-7673-6E120D3B29E6}"/>
          </ac:spMkLst>
        </pc:spChg>
        <pc:spChg chg="mod">
          <ac:chgData name="星榜 阮" userId="28304402c46bfd64" providerId="LiveId" clId="{3E7CA669-1074-4FF7-A291-55390B9A44E5}" dt="2023-12-05T02:28:55.008" v="665" actId="1076"/>
          <ac:spMkLst>
            <pc:docMk/>
            <pc:sldMk cId="333432864" sldId="304"/>
            <ac:spMk id="12" creationId="{1E9B0D06-40B7-617A-46FD-C6DB0C6EAE6A}"/>
          </ac:spMkLst>
        </pc:spChg>
        <pc:spChg chg="mod">
          <ac:chgData name="星榜 阮" userId="28304402c46bfd64" providerId="LiveId" clId="{3E7CA669-1074-4FF7-A291-55390B9A44E5}" dt="2023-12-05T02:28:55.008" v="665" actId="1076"/>
          <ac:spMkLst>
            <pc:docMk/>
            <pc:sldMk cId="333432864" sldId="304"/>
            <ac:spMk id="13" creationId="{248B406F-6E9E-522F-767F-5EF1B6A96385}"/>
          </ac:spMkLst>
        </pc:spChg>
        <pc:spChg chg="mod">
          <ac:chgData name="星榜 阮" userId="28304402c46bfd64" providerId="LiveId" clId="{3E7CA669-1074-4FF7-A291-55390B9A44E5}" dt="2023-12-05T02:28:50.832" v="664" actId="1076"/>
          <ac:spMkLst>
            <pc:docMk/>
            <pc:sldMk cId="333432864" sldId="304"/>
            <ac:spMk id="15" creationId="{A75CFF9B-EF18-6CA2-F7C5-0164AABB19FC}"/>
          </ac:spMkLst>
        </pc:spChg>
        <pc:spChg chg="mod">
          <ac:chgData name="星榜 阮" userId="28304402c46bfd64" providerId="LiveId" clId="{3E7CA669-1074-4FF7-A291-55390B9A44E5}" dt="2023-12-05T02:28:50.832" v="664" actId="1076"/>
          <ac:spMkLst>
            <pc:docMk/>
            <pc:sldMk cId="333432864" sldId="304"/>
            <ac:spMk id="16" creationId="{62D60878-B10F-304D-801F-A9A978662F48}"/>
          </ac:spMkLst>
        </pc:spChg>
        <pc:spChg chg="mod">
          <ac:chgData name="星榜 阮" userId="28304402c46bfd64" providerId="LiveId" clId="{3E7CA669-1074-4FF7-A291-55390B9A44E5}" dt="2023-12-05T02:28:50.832" v="664" actId="1076"/>
          <ac:spMkLst>
            <pc:docMk/>
            <pc:sldMk cId="333432864" sldId="304"/>
            <ac:spMk id="17" creationId="{326D4F10-9FCD-05A9-96A8-017E7F2BA4B0}"/>
          </ac:spMkLst>
        </pc:spChg>
        <pc:spChg chg="mod">
          <ac:chgData name="星榜 阮" userId="28304402c46bfd64" providerId="LiveId" clId="{3E7CA669-1074-4FF7-A291-55390B9A44E5}" dt="2023-12-05T02:28:50.832" v="664" actId="1076"/>
          <ac:spMkLst>
            <pc:docMk/>
            <pc:sldMk cId="333432864" sldId="304"/>
            <ac:spMk id="18" creationId="{D078C1F9-1130-EFC5-2F7A-0F454C7292A1}"/>
          </ac:spMkLst>
        </pc:spChg>
        <pc:spChg chg="mod">
          <ac:chgData name="星榜 阮" userId="28304402c46bfd64" providerId="LiveId" clId="{3E7CA669-1074-4FF7-A291-55390B9A44E5}" dt="2023-12-05T02:28:55.008" v="665" actId="1076"/>
          <ac:spMkLst>
            <pc:docMk/>
            <pc:sldMk cId="333432864" sldId="304"/>
            <ac:spMk id="19" creationId="{AB246CBB-D281-305A-673A-3C275870AF31}"/>
          </ac:spMkLst>
        </pc:spChg>
        <pc:spChg chg="add del mod">
          <ac:chgData name="星榜 阮" userId="28304402c46bfd64" providerId="LiveId" clId="{3E7CA669-1074-4FF7-A291-55390B9A44E5}" dt="2023-12-05T02:28:55.008" v="665" actId="1076"/>
          <ac:spMkLst>
            <pc:docMk/>
            <pc:sldMk cId="333432864" sldId="304"/>
            <ac:spMk id="51" creationId="{00000000-0000-0000-0000-000000000000}"/>
          </ac:spMkLst>
        </pc:spChg>
        <pc:spChg chg="mod">
          <ac:chgData name="星榜 阮" userId="28304402c46bfd64" providerId="LiveId" clId="{3E7CA669-1074-4FF7-A291-55390B9A44E5}" dt="2023-12-05T02:28:55.008" v="665" actId="1076"/>
          <ac:spMkLst>
            <pc:docMk/>
            <pc:sldMk cId="333432864" sldId="304"/>
            <ac:spMk id="52" creationId="{00000000-0000-0000-0000-000000000000}"/>
          </ac:spMkLst>
        </pc:spChg>
        <pc:spChg chg="del">
          <ac:chgData name="星榜 阮" userId="28304402c46bfd64" providerId="LiveId" clId="{3E7CA669-1074-4FF7-A291-55390B9A44E5}" dt="2023-12-05T02:27:19.895" v="585" actId="478"/>
          <ac:spMkLst>
            <pc:docMk/>
            <pc:sldMk cId="333432864" sldId="304"/>
            <ac:spMk id="56" creationId="{00000000-0000-0000-0000-000000000000}"/>
          </ac:spMkLst>
        </pc:spChg>
        <pc:spChg chg="mod">
          <ac:chgData name="星榜 阮" userId="28304402c46bfd64" providerId="LiveId" clId="{3E7CA669-1074-4FF7-A291-55390B9A44E5}" dt="2023-12-05T02:26:53.470" v="579" actId="20577"/>
          <ac:spMkLst>
            <pc:docMk/>
            <pc:sldMk cId="333432864" sldId="304"/>
            <ac:spMk id="57" creationId="{00000000-0000-0000-0000-000000000000}"/>
          </ac:spMkLst>
        </pc:spChg>
        <pc:grpChg chg="mod">
          <ac:chgData name="星榜 阮" userId="28304402c46bfd64" providerId="LiveId" clId="{3E7CA669-1074-4FF7-A291-55390B9A44E5}" dt="2023-12-05T02:28:55.008" v="665" actId="1076"/>
          <ac:grpSpMkLst>
            <pc:docMk/>
            <pc:sldMk cId="333432864" sldId="304"/>
            <ac:grpSpMk id="10" creationId="{03F7BF04-2B58-C7BB-AA8F-669EB79FBCB5}"/>
          </ac:grpSpMkLst>
        </pc:grpChg>
        <pc:grpChg chg="add mod">
          <ac:chgData name="星榜 阮" userId="28304402c46bfd64" providerId="LiveId" clId="{3E7CA669-1074-4FF7-A291-55390B9A44E5}" dt="2023-12-05T02:28:50.832" v="664" actId="1076"/>
          <ac:grpSpMkLst>
            <pc:docMk/>
            <pc:sldMk cId="333432864" sldId="304"/>
            <ac:grpSpMk id="14" creationId="{6477568F-A057-EE57-511A-FC941A793855}"/>
          </ac:grpSpMkLst>
        </pc:grpChg>
        <pc:graphicFrameChg chg="add mod modGraphic">
          <ac:chgData name="星榜 阮" userId="28304402c46bfd64" providerId="LiveId" clId="{3E7CA669-1074-4FF7-A291-55390B9A44E5}" dt="2023-12-05T02:27:28.563" v="589" actId="14100"/>
          <ac:graphicFrameMkLst>
            <pc:docMk/>
            <pc:sldMk cId="333432864" sldId="304"/>
            <ac:graphicFrameMk id="2" creationId="{1AE7B6A9-F8FE-A84C-1AF6-277E61DB31ED}"/>
          </ac:graphicFrameMkLst>
        </pc:graphicFrameChg>
        <pc:graphicFrameChg chg="add del">
          <ac:chgData name="星榜 阮" userId="28304402c46bfd64" providerId="LiveId" clId="{3E7CA669-1074-4FF7-A291-55390B9A44E5}" dt="2023-12-05T02:27:10.322" v="582" actId="26606"/>
          <ac:graphicFrameMkLst>
            <pc:docMk/>
            <pc:sldMk cId="333432864" sldId="304"/>
            <ac:graphicFrameMk id="76" creationId="{F93D2DF9-2512-372F-4494-0A938D843F76}"/>
          </ac:graphicFrameMkLst>
        </pc:graphicFrameChg>
        <pc:graphicFrameChg chg="add del">
          <ac:chgData name="星榜 阮" userId="28304402c46bfd64" providerId="LiveId" clId="{3E7CA669-1074-4FF7-A291-55390B9A44E5}" dt="2023-12-05T02:27:14.853" v="584" actId="26606"/>
          <ac:graphicFrameMkLst>
            <pc:docMk/>
            <pc:sldMk cId="333432864" sldId="304"/>
            <ac:graphicFrameMk id="77" creationId="{4E528443-7338-5F6D-5EA7-1EB007075C35}"/>
          </ac:graphicFrameMkLst>
        </pc:graphicFrameChg>
      </pc:sldChg>
      <pc:sldChg chg="add ord">
        <pc:chgData name="星榜 阮" userId="28304402c46bfd64" providerId="LiveId" clId="{3E7CA669-1074-4FF7-A291-55390B9A44E5}" dt="2023-12-05T02:34:38.500" v="805"/>
        <pc:sldMkLst>
          <pc:docMk/>
          <pc:sldMk cId="456838260" sldId="305"/>
        </pc:sldMkLst>
      </pc:sldChg>
      <pc:sldChg chg="addSp delSp modSp add del mod">
        <pc:chgData name="星榜 阮" userId="28304402c46bfd64" providerId="LiveId" clId="{3E7CA669-1074-4FF7-A291-55390B9A44E5}" dt="2023-12-05T02:31:09.978" v="694" actId="47"/>
        <pc:sldMkLst>
          <pc:docMk/>
          <pc:sldMk cId="4231323463" sldId="305"/>
        </pc:sldMkLst>
        <pc:spChg chg="add mod">
          <ac:chgData name="星榜 阮" userId="28304402c46bfd64" providerId="LiveId" clId="{3E7CA669-1074-4FF7-A291-55390B9A44E5}" dt="2023-12-05T02:30:24.821" v="681" actId="1076"/>
          <ac:spMkLst>
            <pc:docMk/>
            <pc:sldMk cId="4231323463" sldId="305"/>
            <ac:spMk id="20" creationId="{D37F6918-D786-0592-46C1-321D53229801}"/>
          </ac:spMkLst>
        </pc:spChg>
        <pc:spChg chg="add mod">
          <ac:chgData name="星榜 阮" userId="28304402c46bfd64" providerId="LiveId" clId="{3E7CA669-1074-4FF7-A291-55390B9A44E5}" dt="2023-12-05T02:30:36.620" v="687" actId="1076"/>
          <ac:spMkLst>
            <pc:docMk/>
            <pc:sldMk cId="4231323463" sldId="305"/>
            <ac:spMk id="21" creationId="{A3579F73-39A5-5725-6E2B-C7E9F7831148}"/>
          </ac:spMkLst>
        </pc:spChg>
        <pc:spChg chg="add mod">
          <ac:chgData name="星榜 阮" userId="28304402c46bfd64" providerId="LiveId" clId="{3E7CA669-1074-4FF7-A291-55390B9A44E5}" dt="2023-12-05T02:30:30.058" v="684" actId="1076"/>
          <ac:spMkLst>
            <pc:docMk/>
            <pc:sldMk cId="4231323463" sldId="305"/>
            <ac:spMk id="22" creationId="{C9F17CAE-50D7-21F9-93B3-302754826B9E}"/>
          </ac:spMkLst>
        </pc:spChg>
        <pc:spChg chg="mod">
          <ac:chgData name="星榜 阮" userId="28304402c46bfd64" providerId="LiveId" clId="{3E7CA669-1074-4FF7-A291-55390B9A44E5}" dt="2023-12-05T02:30:52.925" v="692"/>
          <ac:spMkLst>
            <pc:docMk/>
            <pc:sldMk cId="4231323463" sldId="305"/>
            <ac:spMk id="57" creationId="{00000000-0000-0000-0000-000000000000}"/>
          </ac:spMkLst>
        </pc:spChg>
        <pc:spChg chg="mod">
          <ac:chgData name="星榜 阮" userId="28304402c46bfd64" providerId="LiveId" clId="{3E7CA669-1074-4FF7-A291-55390B9A44E5}" dt="2023-12-05T02:30:05.779" v="676" actId="20577"/>
          <ac:spMkLst>
            <pc:docMk/>
            <pc:sldMk cId="4231323463" sldId="305"/>
            <ac:spMk id="71" creationId="{00000000-0000-0000-0000-000000000000}"/>
          </ac:spMkLst>
        </pc:spChg>
        <pc:grpChg chg="del">
          <ac:chgData name="星榜 阮" userId="28304402c46bfd64" providerId="LiveId" clId="{3E7CA669-1074-4FF7-A291-55390B9A44E5}" dt="2023-12-05T02:30:14.566" v="677" actId="478"/>
          <ac:grpSpMkLst>
            <pc:docMk/>
            <pc:sldMk cId="4231323463" sldId="305"/>
            <ac:grpSpMk id="5" creationId="{4CF545E2-4B30-5440-561A-259B72D24DCC}"/>
          </ac:grpSpMkLst>
        </pc:grpChg>
        <pc:grpChg chg="del">
          <ac:chgData name="星榜 阮" userId="28304402c46bfd64" providerId="LiveId" clId="{3E7CA669-1074-4FF7-A291-55390B9A44E5}" dt="2023-12-05T02:30:15.270" v="678" actId="478"/>
          <ac:grpSpMkLst>
            <pc:docMk/>
            <pc:sldMk cId="4231323463" sldId="305"/>
            <ac:grpSpMk id="10" creationId="{03F7BF04-2B58-C7BB-AA8F-669EB79FBCB5}"/>
          </ac:grpSpMkLst>
        </pc:grpChg>
        <pc:grpChg chg="del">
          <ac:chgData name="星榜 阮" userId="28304402c46bfd64" providerId="LiveId" clId="{3E7CA669-1074-4FF7-A291-55390B9A44E5}" dt="2023-12-05T02:30:15.693" v="679" actId="478"/>
          <ac:grpSpMkLst>
            <pc:docMk/>
            <pc:sldMk cId="4231323463" sldId="305"/>
            <ac:grpSpMk id="14" creationId="{6477568F-A057-EE57-511A-FC941A793855}"/>
          </ac:grpSpMkLst>
        </pc:grpChg>
        <pc:graphicFrameChg chg="del">
          <ac:chgData name="星榜 阮" userId="28304402c46bfd64" providerId="LiveId" clId="{3E7CA669-1074-4FF7-A291-55390B9A44E5}" dt="2023-12-05T02:30:54.730" v="693" actId="478"/>
          <ac:graphicFrameMkLst>
            <pc:docMk/>
            <pc:sldMk cId="4231323463" sldId="305"/>
            <ac:graphicFrameMk id="2" creationId="{1AE7B6A9-F8FE-A84C-1AF6-277E61DB31ED}"/>
          </ac:graphicFrameMkLst>
        </pc:graphicFrameChg>
      </pc:sldChg>
      <pc:sldChg chg="delSp modSp add mod">
        <pc:chgData name="星榜 阮" userId="28304402c46bfd64" providerId="LiveId" clId="{3E7CA669-1074-4FF7-A291-55390B9A44E5}" dt="2023-12-05T02:38:58.284" v="875" actId="478"/>
        <pc:sldMkLst>
          <pc:docMk/>
          <pc:sldMk cId="3422263636" sldId="306"/>
        </pc:sldMkLst>
        <pc:spChg chg="mod">
          <ac:chgData name="星榜 阮" userId="28304402c46bfd64" providerId="LiveId" clId="{3E7CA669-1074-4FF7-A291-55390B9A44E5}" dt="2023-12-05T02:38:56.089" v="874" actId="20577"/>
          <ac:spMkLst>
            <pc:docMk/>
            <pc:sldMk cId="3422263636" sldId="306"/>
            <ac:spMk id="71" creationId="{00000000-0000-0000-0000-000000000000}"/>
          </ac:spMkLst>
        </pc:spChg>
        <pc:grpChg chg="del">
          <ac:chgData name="星榜 阮" userId="28304402c46bfd64" providerId="LiveId" clId="{3E7CA669-1074-4FF7-A291-55390B9A44E5}" dt="2023-12-05T02:38:58.284" v="875" actId="478"/>
          <ac:grpSpMkLst>
            <pc:docMk/>
            <pc:sldMk cId="3422263636" sldId="306"/>
            <ac:grpSpMk id="5" creationId="{4CF545E2-4B30-5440-561A-259B72D24DCC}"/>
          </ac:grpSpMkLst>
        </pc:grpChg>
      </pc:sldChg>
      <pc:sldChg chg="addSp delSp modSp add mod">
        <pc:chgData name="星榜 阮" userId="28304402c46bfd64" providerId="LiveId" clId="{3E7CA669-1074-4FF7-A291-55390B9A44E5}" dt="2023-12-05T02:46:49.832" v="998"/>
        <pc:sldMkLst>
          <pc:docMk/>
          <pc:sldMk cId="108098799" sldId="307"/>
        </pc:sldMkLst>
        <pc:spChg chg="add del mod">
          <ac:chgData name="星榜 阮" userId="28304402c46bfd64" providerId="LiveId" clId="{3E7CA669-1074-4FF7-A291-55390B9A44E5}" dt="2023-12-05T02:39:16.198" v="879"/>
          <ac:spMkLst>
            <pc:docMk/>
            <pc:sldMk cId="108098799" sldId="307"/>
            <ac:spMk id="2" creationId="{C55BC98A-5475-4AAC-C6E7-D055C9145D85}"/>
          </ac:spMkLst>
        </pc:spChg>
        <pc:spChg chg="add del mod">
          <ac:chgData name="星榜 阮" userId="28304402c46bfd64" providerId="LiveId" clId="{3E7CA669-1074-4FF7-A291-55390B9A44E5}" dt="2023-12-05T02:39:34.266" v="887"/>
          <ac:spMkLst>
            <pc:docMk/>
            <pc:sldMk cId="108098799" sldId="307"/>
            <ac:spMk id="3" creationId="{A413EE6F-A49C-E32E-CC83-984856AB3A58}"/>
          </ac:spMkLst>
        </pc:spChg>
        <pc:spChg chg="add del mod">
          <ac:chgData name="星榜 阮" userId="28304402c46bfd64" providerId="LiveId" clId="{3E7CA669-1074-4FF7-A291-55390B9A44E5}" dt="2023-12-05T02:39:34.266" v="887"/>
          <ac:spMkLst>
            <pc:docMk/>
            <pc:sldMk cId="108098799" sldId="307"/>
            <ac:spMk id="4" creationId="{AF67978E-7938-2CFA-4B49-2CED44F70A0E}"/>
          </ac:spMkLst>
        </pc:spChg>
        <pc:spChg chg="mod">
          <ac:chgData name="星榜 阮" userId="28304402c46bfd64" providerId="LiveId" clId="{3E7CA669-1074-4FF7-A291-55390B9A44E5}" dt="2023-12-05T02:39:41.517" v="888"/>
          <ac:spMkLst>
            <pc:docMk/>
            <pc:sldMk cId="108098799" sldId="307"/>
            <ac:spMk id="15" creationId="{C78BC3CE-895D-6413-FAE7-D5DF25280692}"/>
          </ac:spMkLst>
        </pc:spChg>
        <pc:spChg chg="mod">
          <ac:chgData name="星榜 阮" userId="28304402c46bfd64" providerId="LiveId" clId="{3E7CA669-1074-4FF7-A291-55390B9A44E5}" dt="2023-12-05T02:39:41.517" v="888"/>
          <ac:spMkLst>
            <pc:docMk/>
            <pc:sldMk cId="108098799" sldId="307"/>
            <ac:spMk id="16" creationId="{9BCC8D46-1997-CE28-2031-7F51C84D70F1}"/>
          </ac:spMkLst>
        </pc:spChg>
        <pc:spChg chg="mod">
          <ac:chgData name="星榜 阮" userId="28304402c46bfd64" providerId="LiveId" clId="{3E7CA669-1074-4FF7-A291-55390B9A44E5}" dt="2023-12-05T02:39:45.536" v="891"/>
          <ac:spMkLst>
            <pc:docMk/>
            <pc:sldMk cId="108098799" sldId="307"/>
            <ac:spMk id="18" creationId="{C11BB253-7F9B-9937-E190-02F84D999F44}"/>
          </ac:spMkLst>
        </pc:spChg>
        <pc:spChg chg="mod">
          <ac:chgData name="星榜 阮" userId="28304402c46bfd64" providerId="LiveId" clId="{3E7CA669-1074-4FF7-A291-55390B9A44E5}" dt="2023-12-05T02:39:45.536" v="891"/>
          <ac:spMkLst>
            <pc:docMk/>
            <pc:sldMk cId="108098799" sldId="307"/>
            <ac:spMk id="20" creationId="{EA3E9A0E-E95C-7946-AF28-54C3B966088E}"/>
          </ac:spMkLst>
        </pc:spChg>
        <pc:spChg chg="del">
          <ac:chgData name="星榜 阮" userId="28304402c46bfd64" providerId="LiveId" clId="{3E7CA669-1074-4FF7-A291-55390B9A44E5}" dt="2023-12-05T02:40:14.963" v="898" actId="478"/>
          <ac:spMkLst>
            <pc:docMk/>
            <pc:sldMk cId="108098799" sldId="307"/>
            <ac:spMk id="51" creationId="{00000000-0000-0000-0000-000000000000}"/>
          </ac:spMkLst>
        </pc:spChg>
        <pc:spChg chg="del">
          <ac:chgData name="星榜 阮" userId="28304402c46bfd64" providerId="LiveId" clId="{3E7CA669-1074-4FF7-A291-55390B9A44E5}" dt="2023-12-05T02:40:14.963" v="898" actId="478"/>
          <ac:spMkLst>
            <pc:docMk/>
            <pc:sldMk cId="108098799" sldId="307"/>
            <ac:spMk id="52" creationId="{00000000-0000-0000-0000-000000000000}"/>
          </ac:spMkLst>
        </pc:spChg>
        <pc:spChg chg="del">
          <ac:chgData name="星榜 阮" userId="28304402c46bfd64" providerId="LiveId" clId="{3E7CA669-1074-4FF7-A291-55390B9A44E5}" dt="2023-12-05T02:40:17.484" v="899" actId="478"/>
          <ac:spMkLst>
            <pc:docMk/>
            <pc:sldMk cId="108098799" sldId="307"/>
            <ac:spMk id="56" creationId="{00000000-0000-0000-0000-000000000000}"/>
          </ac:spMkLst>
        </pc:spChg>
        <pc:spChg chg="mod">
          <ac:chgData name="星榜 阮" userId="28304402c46bfd64" providerId="LiveId" clId="{3E7CA669-1074-4FF7-A291-55390B9A44E5}" dt="2023-12-05T02:40:09.302" v="897" actId="20577"/>
          <ac:spMkLst>
            <pc:docMk/>
            <pc:sldMk cId="108098799" sldId="307"/>
            <ac:spMk id="57" creationId="{00000000-0000-0000-0000-000000000000}"/>
          </ac:spMkLst>
        </pc:spChg>
        <pc:spChg chg="mod">
          <ac:chgData name="星榜 阮" userId="28304402c46bfd64" providerId="LiveId" clId="{3E7CA669-1074-4FF7-A291-55390B9A44E5}" dt="2023-12-05T02:46:49.832" v="998"/>
          <ac:spMkLst>
            <pc:docMk/>
            <pc:sldMk cId="108098799" sldId="307"/>
            <ac:spMk id="71" creationId="{00000000-0000-0000-0000-000000000000}"/>
          </ac:spMkLst>
        </pc:spChg>
        <pc:grpChg chg="del">
          <ac:chgData name="星榜 阮" userId="28304402c46bfd64" providerId="LiveId" clId="{3E7CA669-1074-4FF7-A291-55390B9A44E5}" dt="2023-12-05T02:39:07.382" v="877" actId="478"/>
          <ac:grpSpMkLst>
            <pc:docMk/>
            <pc:sldMk cId="108098799" sldId="307"/>
            <ac:grpSpMk id="5" creationId="{4CF545E2-4B30-5440-561A-259B72D24DCC}"/>
          </ac:grpSpMkLst>
        </pc:grpChg>
        <pc:grpChg chg="del">
          <ac:chgData name="星榜 阮" userId="28304402c46bfd64" providerId="LiveId" clId="{3E7CA669-1074-4FF7-A291-55390B9A44E5}" dt="2023-12-05T02:39:45.143" v="890" actId="478"/>
          <ac:grpSpMkLst>
            <pc:docMk/>
            <pc:sldMk cId="108098799" sldId="307"/>
            <ac:grpSpMk id="10" creationId="{03F7BF04-2B58-C7BB-AA8F-669EB79FBCB5}"/>
          </ac:grpSpMkLst>
        </pc:grpChg>
        <pc:grpChg chg="add mod">
          <ac:chgData name="星榜 阮" userId="28304402c46bfd64" providerId="LiveId" clId="{3E7CA669-1074-4FF7-A291-55390B9A44E5}" dt="2023-12-05T02:40:22.999" v="900" actId="1076"/>
          <ac:grpSpMkLst>
            <pc:docMk/>
            <pc:sldMk cId="108098799" sldId="307"/>
            <ac:grpSpMk id="14" creationId="{B3583F9F-2DF6-EF80-81FB-F4F1F47535FC}"/>
          </ac:grpSpMkLst>
        </pc:grpChg>
        <pc:grpChg chg="add del mod">
          <ac:chgData name="星榜 阮" userId="28304402c46bfd64" providerId="LiveId" clId="{3E7CA669-1074-4FF7-A291-55390B9A44E5}" dt="2023-12-05T02:40:14.963" v="898" actId="478"/>
          <ac:grpSpMkLst>
            <pc:docMk/>
            <pc:sldMk cId="108098799" sldId="307"/>
            <ac:grpSpMk id="17" creationId="{5B00E064-4646-4F39-4B0B-CA2CE3B06945}"/>
          </ac:grpSpMkLst>
        </pc:grpChg>
        <pc:graphicFrameChg chg="add mod modGraphic">
          <ac:chgData name="星榜 阮" userId="28304402c46bfd64" providerId="LiveId" clId="{3E7CA669-1074-4FF7-A291-55390B9A44E5}" dt="2023-12-05T02:42:28.534" v="941" actId="14100"/>
          <ac:graphicFrameMkLst>
            <pc:docMk/>
            <pc:sldMk cId="108098799" sldId="307"/>
            <ac:graphicFrameMk id="21" creationId="{150C5D26-3CBA-4A55-AB0D-F64B9D85B5D1}"/>
          </ac:graphicFrameMkLst>
        </pc:graphicFrameChg>
        <pc:graphicFrameChg chg="add del mod">
          <ac:chgData name="星榜 阮" userId="28304402c46bfd64" providerId="LiveId" clId="{3E7CA669-1074-4FF7-A291-55390B9A44E5}" dt="2023-12-05T02:40:42.648" v="905"/>
          <ac:graphicFrameMkLst>
            <pc:docMk/>
            <pc:sldMk cId="108098799" sldId="307"/>
            <ac:graphicFrameMk id="22" creationId="{28D98DC5-B753-8E42-2FC6-3605F4562806}"/>
          </ac:graphicFrameMkLst>
        </pc:graphicFrameChg>
        <pc:graphicFrameChg chg="add mod modGraphic">
          <ac:chgData name="星榜 阮" userId="28304402c46bfd64" providerId="LiveId" clId="{3E7CA669-1074-4FF7-A291-55390B9A44E5}" dt="2023-12-05T02:42:31.584" v="942" actId="14100"/>
          <ac:graphicFrameMkLst>
            <pc:docMk/>
            <pc:sldMk cId="108098799" sldId="307"/>
            <ac:graphicFrameMk id="23" creationId="{3BF3ECF8-0300-D677-4867-306F4DB06FA9}"/>
          </ac:graphicFrameMkLst>
        </pc:graphicFrameChg>
      </pc:sldChg>
      <pc:sldChg chg="addSp delSp modSp add mod">
        <pc:chgData name="星榜 阮" userId="28304402c46bfd64" providerId="LiveId" clId="{3E7CA669-1074-4FF7-A291-55390B9A44E5}" dt="2023-12-05T02:46:52.179" v="999"/>
        <pc:sldMkLst>
          <pc:docMk/>
          <pc:sldMk cId="2810593112" sldId="308"/>
        </pc:sldMkLst>
        <pc:spChg chg="add mod">
          <ac:chgData name="星榜 阮" userId="28304402c46bfd64" providerId="LiveId" clId="{3E7CA669-1074-4FF7-A291-55390B9A44E5}" dt="2023-12-05T02:46:34.070" v="997" actId="1076"/>
          <ac:spMkLst>
            <pc:docMk/>
            <pc:sldMk cId="2810593112" sldId="308"/>
            <ac:spMk id="7" creationId="{0735946C-9191-AE2C-9312-F0DD20293963}"/>
          </ac:spMkLst>
        </pc:spChg>
        <pc:spChg chg="mod">
          <ac:chgData name="星榜 阮" userId="28304402c46bfd64" providerId="LiveId" clId="{3E7CA669-1074-4FF7-A291-55390B9A44E5}" dt="2023-12-05T02:46:34.070" v="997" actId="1076"/>
          <ac:spMkLst>
            <pc:docMk/>
            <pc:sldMk cId="2810593112" sldId="308"/>
            <ac:spMk id="9" creationId="{88A0EE97-485F-ED20-6394-B26F77100059}"/>
          </ac:spMkLst>
        </pc:spChg>
        <pc:spChg chg="mod">
          <ac:chgData name="星榜 阮" userId="28304402c46bfd64" providerId="LiveId" clId="{3E7CA669-1074-4FF7-A291-55390B9A44E5}" dt="2023-12-05T02:46:34.070" v="997" actId="1076"/>
          <ac:spMkLst>
            <pc:docMk/>
            <pc:sldMk cId="2810593112" sldId="308"/>
            <ac:spMk id="10" creationId="{B48DB74F-FA79-6B06-2036-4302E96192DF}"/>
          </ac:spMkLst>
        </pc:spChg>
        <pc:spChg chg="del">
          <ac:chgData name="星榜 阮" userId="28304402c46bfd64" providerId="LiveId" clId="{3E7CA669-1074-4FF7-A291-55390B9A44E5}" dt="2023-12-05T02:41:05.579" v="915" actId="478"/>
          <ac:spMkLst>
            <pc:docMk/>
            <pc:sldMk cId="2810593112" sldId="308"/>
            <ac:spMk id="57" creationId="{00000000-0000-0000-0000-000000000000}"/>
          </ac:spMkLst>
        </pc:spChg>
        <pc:spChg chg="mod">
          <ac:chgData name="星榜 阮" userId="28304402c46bfd64" providerId="LiveId" clId="{3E7CA669-1074-4FF7-A291-55390B9A44E5}" dt="2023-12-05T02:46:52.179" v="999"/>
          <ac:spMkLst>
            <pc:docMk/>
            <pc:sldMk cId="2810593112" sldId="308"/>
            <ac:spMk id="71" creationId="{00000000-0000-0000-0000-000000000000}"/>
          </ac:spMkLst>
        </pc:spChg>
        <pc:grpChg chg="add mod">
          <ac:chgData name="星榜 阮" userId="28304402c46bfd64" providerId="LiveId" clId="{3E7CA669-1074-4FF7-A291-55390B9A44E5}" dt="2023-12-05T02:46:34.070" v="997" actId="1076"/>
          <ac:grpSpMkLst>
            <pc:docMk/>
            <pc:sldMk cId="2810593112" sldId="308"/>
            <ac:grpSpMk id="8" creationId="{03274165-FEF4-1646-1408-CACC5F3F99DD}"/>
          </ac:grpSpMkLst>
        </pc:grpChg>
        <pc:grpChg chg="del">
          <ac:chgData name="星榜 阮" userId="28304402c46bfd64" providerId="LiveId" clId="{3E7CA669-1074-4FF7-A291-55390B9A44E5}" dt="2023-12-05T02:41:05.579" v="915" actId="478"/>
          <ac:grpSpMkLst>
            <pc:docMk/>
            <pc:sldMk cId="2810593112" sldId="308"/>
            <ac:grpSpMk id="14" creationId="{B3583F9F-2DF6-EF80-81FB-F4F1F47535FC}"/>
          </ac:grpSpMkLst>
        </pc:grpChg>
        <pc:graphicFrameChg chg="add mod modGraphic">
          <ac:chgData name="星榜 阮" userId="28304402c46bfd64" providerId="LiveId" clId="{3E7CA669-1074-4FF7-A291-55390B9A44E5}" dt="2023-12-05T02:41:37.775" v="927" actId="14100"/>
          <ac:graphicFrameMkLst>
            <pc:docMk/>
            <pc:sldMk cId="2810593112" sldId="308"/>
            <ac:graphicFrameMk id="2" creationId="{8B744201-17AC-59DE-5E34-E3F08C29C327}"/>
          </ac:graphicFrameMkLst>
        </pc:graphicFrameChg>
        <pc:graphicFrameChg chg="add del mod modGraphic">
          <ac:chgData name="星榜 阮" userId="28304402c46bfd64" providerId="LiveId" clId="{3E7CA669-1074-4FF7-A291-55390B9A44E5}" dt="2023-12-05T02:41:50.497" v="930" actId="478"/>
          <ac:graphicFrameMkLst>
            <pc:docMk/>
            <pc:sldMk cId="2810593112" sldId="308"/>
            <ac:graphicFrameMk id="3" creationId="{6BF77606-1F10-E02E-FCAF-5B0647B782B4}"/>
          </ac:graphicFrameMkLst>
        </pc:graphicFrameChg>
        <pc:graphicFrameChg chg="add mod modGraphic">
          <ac:chgData name="星榜 阮" userId="28304402c46bfd64" providerId="LiveId" clId="{3E7CA669-1074-4FF7-A291-55390B9A44E5}" dt="2023-12-05T02:42:17.993" v="939" actId="1076"/>
          <ac:graphicFrameMkLst>
            <pc:docMk/>
            <pc:sldMk cId="2810593112" sldId="308"/>
            <ac:graphicFrameMk id="4" creationId="{06067221-B7AC-8150-1589-CC3D4345BDCE}"/>
          </ac:graphicFrameMkLst>
        </pc:graphicFrameChg>
        <pc:graphicFrameChg chg="add del mod">
          <ac:chgData name="星榜 阮" userId="28304402c46bfd64" providerId="LiveId" clId="{3E7CA669-1074-4FF7-A291-55390B9A44E5}" dt="2023-12-05T02:42:04.018" v="935"/>
          <ac:graphicFrameMkLst>
            <pc:docMk/>
            <pc:sldMk cId="2810593112" sldId="308"/>
            <ac:graphicFrameMk id="5" creationId="{189938E1-13EB-7449-79AB-44E3DF90428B}"/>
          </ac:graphicFrameMkLst>
        </pc:graphicFrameChg>
        <pc:graphicFrameChg chg="add mod modGraphic">
          <ac:chgData name="星榜 阮" userId="28304402c46bfd64" providerId="LiveId" clId="{3E7CA669-1074-4FF7-A291-55390B9A44E5}" dt="2023-12-05T02:42:19.939" v="940" actId="1076"/>
          <ac:graphicFrameMkLst>
            <pc:docMk/>
            <pc:sldMk cId="2810593112" sldId="308"/>
            <ac:graphicFrameMk id="6" creationId="{4CD79763-011C-B011-47DC-B74CDFCF472C}"/>
          </ac:graphicFrameMkLst>
        </pc:graphicFrameChg>
        <pc:graphicFrameChg chg="del">
          <ac:chgData name="星榜 阮" userId="28304402c46bfd64" providerId="LiveId" clId="{3E7CA669-1074-4FF7-A291-55390B9A44E5}" dt="2023-12-05T02:41:00.744" v="913" actId="478"/>
          <ac:graphicFrameMkLst>
            <pc:docMk/>
            <pc:sldMk cId="2810593112" sldId="308"/>
            <ac:graphicFrameMk id="21" creationId="{150C5D26-3CBA-4A55-AB0D-F64B9D85B5D1}"/>
          </ac:graphicFrameMkLst>
        </pc:graphicFrameChg>
        <pc:graphicFrameChg chg="del">
          <ac:chgData name="星榜 阮" userId="28304402c46bfd64" providerId="LiveId" clId="{3E7CA669-1074-4FF7-A291-55390B9A44E5}" dt="2023-12-05T02:41:03.120" v="914" actId="478"/>
          <ac:graphicFrameMkLst>
            <pc:docMk/>
            <pc:sldMk cId="2810593112" sldId="308"/>
            <ac:graphicFrameMk id="23" creationId="{3BF3ECF8-0300-D677-4867-306F4DB06FA9}"/>
          </ac:graphicFrameMkLst>
        </pc:graphicFrameChg>
      </pc:sldChg>
      <pc:sldChg chg="addSp modSp add del mod">
        <pc:chgData name="星榜 阮" userId="28304402c46bfd64" providerId="LiveId" clId="{3E7CA669-1074-4FF7-A291-55390B9A44E5}" dt="2023-12-05T02:43:05.180" v="948" actId="47"/>
        <pc:sldMkLst>
          <pc:docMk/>
          <pc:sldMk cId="1423817275" sldId="309"/>
        </pc:sldMkLst>
        <pc:graphicFrameChg chg="add mod modGraphic">
          <ac:chgData name="星榜 阮" userId="28304402c46bfd64" providerId="LiveId" clId="{3E7CA669-1074-4FF7-A291-55390B9A44E5}" dt="2023-12-05T02:42:54.776" v="946" actId="14100"/>
          <ac:graphicFrameMkLst>
            <pc:docMk/>
            <pc:sldMk cId="1423817275" sldId="309"/>
            <ac:graphicFrameMk id="2" creationId="{E1A97122-DFC4-EC28-A0EA-9DCBDF47756E}"/>
          </ac:graphicFrameMkLst>
        </pc:graphicFrameChg>
      </pc:sldChg>
      <pc:sldChg chg="add del">
        <pc:chgData name="星榜 阮" userId="28304402c46bfd64" providerId="LiveId" clId="{3E7CA669-1074-4FF7-A291-55390B9A44E5}" dt="2023-12-05T02:41:07.899" v="916" actId="47"/>
        <pc:sldMkLst>
          <pc:docMk/>
          <pc:sldMk cId="3098904892" sldId="309"/>
        </pc:sldMkLst>
      </pc:sldChg>
      <pc:sldChg chg="add del">
        <pc:chgData name="星榜 阮" userId="28304402c46bfd64" providerId="LiveId" clId="{3E7CA669-1074-4FF7-A291-55390B9A44E5}" dt="2023-12-05T02:41:10.010" v="917" actId="47"/>
        <pc:sldMkLst>
          <pc:docMk/>
          <pc:sldMk cId="1857130602" sldId="310"/>
        </pc:sldMkLst>
      </pc:sldChg>
      <pc:sldChg chg="addSp modSp add">
        <pc:chgData name="星榜 阮" userId="28304402c46bfd64" providerId="LiveId" clId="{3E7CA669-1074-4FF7-A291-55390B9A44E5}" dt="2023-12-05T02:50:19.844" v="1087" actId="1076"/>
        <pc:sldMkLst>
          <pc:docMk/>
          <pc:sldMk cId="2316891510" sldId="310"/>
        </pc:sldMkLst>
        <pc:spChg chg="add mod">
          <ac:chgData name="星榜 阮" userId="28304402c46bfd64" providerId="LiveId" clId="{3E7CA669-1074-4FF7-A291-55390B9A44E5}" dt="2023-12-05T02:46:02.831" v="993" actId="1076"/>
          <ac:spMkLst>
            <pc:docMk/>
            <pc:sldMk cId="2316891510" sldId="310"/>
            <ac:spMk id="2" creationId="{89AC0CB1-B0F5-706A-76D3-E003DB10C67B}"/>
          </ac:spMkLst>
        </pc:spChg>
        <pc:spChg chg="mod">
          <ac:chgData name="星榜 阮" userId="28304402c46bfd64" providerId="LiveId" clId="{3E7CA669-1074-4FF7-A291-55390B9A44E5}" dt="2023-12-05T02:45:48.206" v="989" actId="1076"/>
          <ac:spMkLst>
            <pc:docMk/>
            <pc:sldMk cId="2316891510" sldId="310"/>
            <ac:spMk id="4" creationId="{E794D7F9-0B53-0D6B-9231-F280506F15D1}"/>
          </ac:spMkLst>
        </pc:spChg>
        <pc:spChg chg="mod">
          <ac:chgData name="星榜 阮" userId="28304402c46bfd64" providerId="LiveId" clId="{3E7CA669-1074-4FF7-A291-55390B9A44E5}" dt="2023-12-05T02:45:48.206" v="989" actId="1076"/>
          <ac:spMkLst>
            <pc:docMk/>
            <pc:sldMk cId="2316891510" sldId="310"/>
            <ac:spMk id="5" creationId="{DB41A68E-60AF-0A1A-D218-D1801239F34E}"/>
          </ac:spMkLst>
        </pc:spChg>
        <pc:grpChg chg="add mod">
          <ac:chgData name="星榜 阮" userId="28304402c46bfd64" providerId="LiveId" clId="{3E7CA669-1074-4FF7-A291-55390B9A44E5}" dt="2023-12-05T02:45:48.206" v="989" actId="1076"/>
          <ac:grpSpMkLst>
            <pc:docMk/>
            <pc:sldMk cId="2316891510" sldId="310"/>
            <ac:grpSpMk id="3" creationId="{B91A8E32-8BE4-92C5-A1F8-1AEFA41BCECD}"/>
          </ac:grpSpMkLst>
        </pc:grpChg>
        <pc:picChg chg="add mod">
          <ac:chgData name="星榜 阮" userId="28304402c46bfd64" providerId="LiveId" clId="{3E7CA669-1074-4FF7-A291-55390B9A44E5}" dt="2023-12-05T02:50:19.844" v="1087" actId="1076"/>
          <ac:picMkLst>
            <pc:docMk/>
            <pc:sldMk cId="2316891510" sldId="310"/>
            <ac:picMk id="5121" creationId="{B91FB216-9E8F-470F-BE69-BAA92DB612AA}"/>
          </ac:picMkLst>
        </pc:picChg>
      </pc:sldChg>
      <pc:sldChg chg="addSp delSp modSp add mod">
        <pc:chgData name="星榜 阮" userId="28304402c46bfd64" providerId="LiveId" clId="{3E7CA669-1074-4FF7-A291-55390B9A44E5}" dt="2023-12-05T02:46:55.513" v="1000"/>
        <pc:sldMkLst>
          <pc:docMk/>
          <pc:sldMk cId="360336656" sldId="311"/>
        </pc:sldMkLst>
        <pc:spChg chg="mod">
          <ac:chgData name="星榜 阮" userId="28304402c46bfd64" providerId="LiveId" clId="{3E7CA669-1074-4FF7-A291-55390B9A44E5}" dt="2023-12-05T02:46:55.513" v="1000"/>
          <ac:spMkLst>
            <pc:docMk/>
            <pc:sldMk cId="360336656" sldId="311"/>
            <ac:spMk id="71" creationId="{00000000-0000-0000-0000-000000000000}"/>
          </ac:spMkLst>
        </pc:spChg>
        <pc:graphicFrameChg chg="add del">
          <ac:chgData name="星榜 阮" userId="28304402c46bfd64" providerId="LiveId" clId="{3E7CA669-1074-4FF7-A291-55390B9A44E5}" dt="2023-12-05T02:43:17.873" v="952" actId="478"/>
          <ac:graphicFrameMkLst>
            <pc:docMk/>
            <pc:sldMk cId="360336656" sldId="311"/>
            <ac:graphicFrameMk id="21" creationId="{150C5D26-3CBA-4A55-AB0D-F64B9D85B5D1}"/>
          </ac:graphicFrameMkLst>
        </pc:graphicFrameChg>
        <pc:graphicFrameChg chg="add del">
          <ac:chgData name="星榜 阮" userId="28304402c46bfd64" providerId="LiveId" clId="{3E7CA669-1074-4FF7-A291-55390B9A44E5}" dt="2023-12-05T02:43:20.624" v="953" actId="478"/>
          <ac:graphicFrameMkLst>
            <pc:docMk/>
            <pc:sldMk cId="360336656" sldId="311"/>
            <ac:graphicFrameMk id="23" creationId="{3BF3ECF8-0300-D677-4867-306F4DB06FA9}"/>
          </ac:graphicFrameMkLst>
        </pc:graphicFrameChg>
      </pc:sldChg>
      <pc:sldChg chg="add del">
        <pc:chgData name="星榜 阮" userId="28304402c46bfd64" providerId="LiveId" clId="{3E7CA669-1074-4FF7-A291-55390B9A44E5}" dt="2023-12-05T02:41:10.623" v="918" actId="47"/>
        <pc:sldMkLst>
          <pc:docMk/>
          <pc:sldMk cId="2724375945" sldId="311"/>
        </pc:sldMkLst>
      </pc:sldChg>
      <pc:sldChg chg="addSp delSp modSp add mod">
        <pc:chgData name="星榜 阮" userId="28304402c46bfd64" providerId="LiveId" clId="{3E7CA669-1074-4FF7-A291-55390B9A44E5}" dt="2023-12-05T02:46:14.509" v="995" actId="1076"/>
        <pc:sldMkLst>
          <pc:docMk/>
          <pc:sldMk cId="2360635855" sldId="312"/>
        </pc:sldMkLst>
        <pc:spChg chg="add mod">
          <ac:chgData name="星榜 阮" userId="28304402c46bfd64" providerId="LiveId" clId="{3E7CA669-1074-4FF7-A291-55390B9A44E5}" dt="2023-12-05T02:46:14.509" v="995" actId="1076"/>
          <ac:spMkLst>
            <pc:docMk/>
            <pc:sldMk cId="2360635855" sldId="312"/>
            <ac:spMk id="3" creationId="{F4B0CC23-B2DD-1D31-23A0-74C0E0EF3B2D}"/>
          </ac:spMkLst>
        </pc:spChg>
        <pc:spChg chg="mod">
          <ac:chgData name="星榜 阮" userId="28304402c46bfd64" providerId="LiveId" clId="{3E7CA669-1074-4FF7-A291-55390B9A44E5}" dt="2023-12-05T02:46:14.509" v="995" actId="1076"/>
          <ac:spMkLst>
            <pc:docMk/>
            <pc:sldMk cId="2360635855" sldId="312"/>
            <ac:spMk id="5" creationId="{C038BA9F-4B06-AEF2-FD31-6821FDF6238B}"/>
          </ac:spMkLst>
        </pc:spChg>
        <pc:spChg chg="mod">
          <ac:chgData name="星榜 阮" userId="28304402c46bfd64" providerId="LiveId" clId="{3E7CA669-1074-4FF7-A291-55390B9A44E5}" dt="2023-12-05T02:46:14.509" v="995" actId="1076"/>
          <ac:spMkLst>
            <pc:docMk/>
            <pc:sldMk cId="2360635855" sldId="312"/>
            <ac:spMk id="6" creationId="{FC38C507-3908-3F1E-184C-3F5745BC4EDB}"/>
          </ac:spMkLst>
        </pc:spChg>
        <pc:spChg chg="add mod">
          <ac:chgData name="星榜 阮" userId="28304402c46bfd64" providerId="LiveId" clId="{3E7CA669-1074-4FF7-A291-55390B9A44E5}" dt="2023-12-05T02:46:14.509" v="995" actId="1076"/>
          <ac:spMkLst>
            <pc:docMk/>
            <pc:sldMk cId="2360635855" sldId="312"/>
            <ac:spMk id="7" creationId="{0013A317-8F53-9C95-3953-EF251827AFA4}"/>
          </ac:spMkLst>
        </pc:spChg>
        <pc:spChg chg="add del mod">
          <ac:chgData name="星榜 阮" userId="28304402c46bfd64" providerId="LiveId" clId="{3E7CA669-1074-4FF7-A291-55390B9A44E5}" dt="2023-12-05T02:45:37.241" v="984" actId="21"/>
          <ac:spMkLst>
            <pc:docMk/>
            <pc:sldMk cId="2360635855" sldId="312"/>
            <ac:spMk id="8" creationId="{1C5A6AEE-EFE6-AAD6-58C6-521A9483EC08}"/>
          </ac:spMkLst>
        </pc:spChg>
        <pc:spChg chg="mod">
          <ac:chgData name="星榜 阮" userId="28304402c46bfd64" providerId="LiveId" clId="{3E7CA669-1074-4FF7-A291-55390B9A44E5}" dt="2023-12-05T02:45:12.938" v="975" actId="1076"/>
          <ac:spMkLst>
            <pc:docMk/>
            <pc:sldMk cId="2360635855" sldId="312"/>
            <ac:spMk id="10" creationId="{687C5DBC-29E9-E884-9533-45DFAC77B29A}"/>
          </ac:spMkLst>
        </pc:spChg>
        <pc:spChg chg="mod">
          <ac:chgData name="星榜 阮" userId="28304402c46bfd64" providerId="LiveId" clId="{3E7CA669-1074-4FF7-A291-55390B9A44E5}" dt="2023-12-05T02:45:12.938" v="975" actId="1076"/>
          <ac:spMkLst>
            <pc:docMk/>
            <pc:sldMk cId="2360635855" sldId="312"/>
            <ac:spMk id="11" creationId="{B44EAE1F-0FCC-63E5-0C2E-5EECAFE9BEB4}"/>
          </ac:spMkLst>
        </pc:spChg>
        <pc:spChg chg="add del mod">
          <ac:chgData name="星榜 阮" userId="28304402c46bfd64" providerId="LiveId" clId="{3E7CA669-1074-4FF7-A291-55390B9A44E5}" dt="2023-12-05T02:45:23.808" v="979" actId="478"/>
          <ac:spMkLst>
            <pc:docMk/>
            <pc:sldMk cId="2360635855" sldId="312"/>
            <ac:spMk id="12" creationId="{BE00D28F-14C7-052E-BBF6-126B9F044A3E}"/>
          </ac:spMkLst>
        </pc:spChg>
        <pc:spChg chg="mod">
          <ac:chgData name="星榜 阮" userId="28304402c46bfd64" providerId="LiveId" clId="{3E7CA669-1074-4FF7-A291-55390B9A44E5}" dt="2023-12-05T02:46:11.306" v="994" actId="1076"/>
          <ac:spMkLst>
            <pc:docMk/>
            <pc:sldMk cId="2360635855" sldId="312"/>
            <ac:spMk id="15" creationId="{C78BC3CE-895D-6413-FAE7-D5DF25280692}"/>
          </ac:spMkLst>
        </pc:spChg>
        <pc:spChg chg="mod">
          <ac:chgData name="星榜 阮" userId="28304402c46bfd64" providerId="LiveId" clId="{3E7CA669-1074-4FF7-A291-55390B9A44E5}" dt="2023-12-05T02:46:11.306" v="994" actId="1076"/>
          <ac:spMkLst>
            <pc:docMk/>
            <pc:sldMk cId="2360635855" sldId="312"/>
            <ac:spMk id="16" creationId="{9BCC8D46-1997-CE28-2031-7F51C84D70F1}"/>
          </ac:spMkLst>
        </pc:spChg>
        <pc:spChg chg="mod">
          <ac:chgData name="星榜 阮" userId="28304402c46bfd64" providerId="LiveId" clId="{3E7CA669-1074-4FF7-A291-55390B9A44E5}" dt="2023-12-05T02:46:11.306" v="994" actId="1076"/>
          <ac:spMkLst>
            <pc:docMk/>
            <pc:sldMk cId="2360635855" sldId="312"/>
            <ac:spMk id="57" creationId="{00000000-0000-0000-0000-000000000000}"/>
          </ac:spMkLst>
        </pc:spChg>
        <pc:grpChg chg="add mod">
          <ac:chgData name="星榜 阮" userId="28304402c46bfd64" providerId="LiveId" clId="{3E7CA669-1074-4FF7-A291-55390B9A44E5}" dt="2023-12-05T02:46:14.509" v="995" actId="1076"/>
          <ac:grpSpMkLst>
            <pc:docMk/>
            <pc:sldMk cId="2360635855" sldId="312"/>
            <ac:grpSpMk id="4" creationId="{60DDF961-B83A-5D24-3615-E4F434FBFDFE}"/>
          </ac:grpSpMkLst>
        </pc:grpChg>
        <pc:grpChg chg="add del mod">
          <ac:chgData name="星榜 阮" userId="28304402c46bfd64" providerId="LiveId" clId="{3E7CA669-1074-4FF7-A291-55390B9A44E5}" dt="2023-12-05T02:45:37.241" v="984" actId="21"/>
          <ac:grpSpMkLst>
            <pc:docMk/>
            <pc:sldMk cId="2360635855" sldId="312"/>
            <ac:grpSpMk id="9" creationId="{1675E775-1B7A-64CD-EDB4-022210B0ABAC}"/>
          </ac:grpSpMkLst>
        </pc:grpChg>
        <pc:grpChg chg="mod">
          <ac:chgData name="星榜 阮" userId="28304402c46bfd64" providerId="LiveId" clId="{3E7CA669-1074-4FF7-A291-55390B9A44E5}" dt="2023-12-05T02:46:11.306" v="994" actId="1076"/>
          <ac:grpSpMkLst>
            <pc:docMk/>
            <pc:sldMk cId="2360635855" sldId="312"/>
            <ac:grpSpMk id="14" creationId="{B3583F9F-2DF6-EF80-81FB-F4F1F47535FC}"/>
          </ac:grpSpMkLst>
        </pc:grpChg>
        <pc:graphicFrameChg chg="add mod modGraphic">
          <ac:chgData name="星榜 阮" userId="28304402c46bfd64" providerId="LiveId" clId="{3E7CA669-1074-4FF7-A291-55390B9A44E5}" dt="2023-12-05T02:46:11.306" v="994" actId="1076"/>
          <ac:graphicFrameMkLst>
            <pc:docMk/>
            <pc:sldMk cId="2360635855" sldId="312"/>
            <ac:graphicFrameMk id="2" creationId="{78D0CBC2-D7E5-0769-D83C-EB843662F706}"/>
          </ac:graphicFrameMkLst>
        </pc:graphicFrameChg>
        <pc:graphicFrameChg chg="del">
          <ac:chgData name="星榜 阮" userId="28304402c46bfd64" providerId="LiveId" clId="{3E7CA669-1074-4FF7-A291-55390B9A44E5}" dt="2023-12-05T02:43:44.644" v="961" actId="478"/>
          <ac:graphicFrameMkLst>
            <pc:docMk/>
            <pc:sldMk cId="2360635855" sldId="312"/>
            <ac:graphicFrameMk id="21" creationId="{150C5D26-3CBA-4A55-AB0D-F64B9D85B5D1}"/>
          </ac:graphicFrameMkLst>
        </pc:graphicFrameChg>
        <pc:graphicFrameChg chg="del">
          <ac:chgData name="星榜 阮" userId="28304402c46bfd64" providerId="LiveId" clId="{3E7CA669-1074-4FF7-A291-55390B9A44E5}" dt="2023-12-05T02:43:24.222" v="955" actId="478"/>
          <ac:graphicFrameMkLst>
            <pc:docMk/>
            <pc:sldMk cId="2360635855" sldId="312"/>
            <ac:graphicFrameMk id="23" creationId="{3BF3ECF8-0300-D677-4867-306F4DB06FA9}"/>
          </ac:graphicFrameMkLst>
        </pc:graphicFrameChg>
        <pc:picChg chg="add del mod">
          <ac:chgData name="星榜 阮" userId="28304402c46bfd64" providerId="LiveId" clId="{3E7CA669-1074-4FF7-A291-55390B9A44E5}" dt="2023-12-05T02:45:34.032" v="983"/>
          <ac:picMkLst>
            <pc:docMk/>
            <pc:sldMk cId="2360635855" sldId="312"/>
            <ac:picMk id="12289" creationId="{3A053DDC-EA4C-3243-D80C-3005A2858336}"/>
          </ac:picMkLst>
        </pc:picChg>
      </pc:sldChg>
      <pc:sldChg chg="add del">
        <pc:chgData name="星榜 阮" userId="28304402c46bfd64" providerId="LiveId" clId="{3E7CA669-1074-4FF7-A291-55390B9A44E5}" dt="2023-12-05T02:43:30.820" v="957"/>
        <pc:sldMkLst>
          <pc:docMk/>
          <pc:sldMk cId="2825477488" sldId="313"/>
        </pc:sldMkLst>
      </pc:sldChg>
    </pc:docChg>
  </pc:docChgLst>
  <pc:docChgLst>
    <pc:chgData name="星榜 阮" userId="28304402c46bfd64" providerId="LiveId" clId="{E18B75A0-EBF2-4CBF-8591-BF4142D2D510}"/>
    <pc:docChg chg="undo custSel addSld delSld modSld">
      <pc:chgData name="星榜 阮" userId="28304402c46bfd64" providerId="LiveId" clId="{E18B75A0-EBF2-4CBF-8591-BF4142D2D510}" dt="2023-12-05T06:07:40.054" v="478" actId="47"/>
      <pc:docMkLst>
        <pc:docMk/>
      </pc:docMkLst>
      <pc:sldChg chg="modSp mod">
        <pc:chgData name="星榜 阮" userId="28304402c46bfd64" providerId="LiveId" clId="{E18B75A0-EBF2-4CBF-8591-BF4142D2D510}" dt="2023-12-05T06:01:20.223" v="405" actId="20577"/>
        <pc:sldMkLst>
          <pc:docMk/>
          <pc:sldMk cId="0" sldId="283"/>
        </pc:sldMkLst>
        <pc:spChg chg="mod">
          <ac:chgData name="星榜 阮" userId="28304402c46bfd64" providerId="LiveId" clId="{E18B75A0-EBF2-4CBF-8591-BF4142D2D510}" dt="2023-12-05T05:40:36.975" v="15" actId="1076"/>
          <ac:spMkLst>
            <pc:docMk/>
            <pc:sldMk cId="0" sldId="283"/>
            <ac:spMk id="14" creationId="{00000000-0000-0000-0000-000000000000}"/>
          </ac:spMkLst>
        </pc:spChg>
        <pc:spChg chg="mod">
          <ac:chgData name="星榜 阮" userId="28304402c46bfd64" providerId="LiveId" clId="{E18B75A0-EBF2-4CBF-8591-BF4142D2D510}" dt="2023-12-05T06:01:20.223" v="405" actId="20577"/>
          <ac:spMkLst>
            <pc:docMk/>
            <pc:sldMk cId="0" sldId="283"/>
            <ac:spMk id="17" creationId="{00000000-0000-0000-0000-000000000000}"/>
          </ac:spMkLst>
        </pc:spChg>
        <pc:picChg chg="mod">
          <ac:chgData name="星榜 阮" userId="28304402c46bfd64" providerId="LiveId" clId="{E18B75A0-EBF2-4CBF-8591-BF4142D2D510}" dt="2023-12-05T06:00:50.987" v="387" actId="1076"/>
          <ac:picMkLst>
            <pc:docMk/>
            <pc:sldMk cId="0" sldId="283"/>
            <ac:picMk id="3" creationId="{00000000-0000-0000-0000-000000000000}"/>
          </ac:picMkLst>
        </pc:picChg>
      </pc:sldChg>
      <pc:sldChg chg="modSp mod">
        <pc:chgData name="星榜 阮" userId="28304402c46bfd64" providerId="LiveId" clId="{E18B75A0-EBF2-4CBF-8591-BF4142D2D510}" dt="2023-12-05T06:07:03.619" v="474" actId="20577"/>
        <pc:sldMkLst>
          <pc:docMk/>
          <pc:sldMk cId="0" sldId="285"/>
        </pc:sldMkLst>
        <pc:spChg chg="mod">
          <ac:chgData name="星榜 阮" userId="28304402c46bfd64" providerId="LiveId" clId="{E18B75A0-EBF2-4CBF-8591-BF4142D2D510}" dt="2023-12-05T06:07:03.619" v="474" actId="20577"/>
          <ac:spMkLst>
            <pc:docMk/>
            <pc:sldMk cId="0" sldId="285"/>
            <ac:spMk id="71" creationId="{00000000-0000-0000-0000-000000000000}"/>
          </ac:spMkLst>
        </pc:spChg>
      </pc:sldChg>
      <pc:sldChg chg="modSp mod">
        <pc:chgData name="星榜 阮" userId="28304402c46bfd64" providerId="LiveId" clId="{E18B75A0-EBF2-4CBF-8591-BF4142D2D510}" dt="2023-12-05T06:06:47.805" v="463" actId="20577"/>
        <pc:sldMkLst>
          <pc:docMk/>
          <pc:sldMk cId="0" sldId="286"/>
        </pc:sldMkLst>
        <pc:spChg chg="mod">
          <ac:chgData name="星榜 阮" userId="28304402c46bfd64" providerId="LiveId" clId="{E18B75A0-EBF2-4CBF-8591-BF4142D2D510}" dt="2023-12-05T06:06:47.805" v="463" actId="20577"/>
          <ac:spMkLst>
            <pc:docMk/>
            <pc:sldMk cId="0" sldId="286"/>
            <ac:spMk id="30" creationId="{00000000-0000-0000-0000-000000000000}"/>
          </ac:spMkLst>
        </pc:spChg>
      </pc:sldChg>
      <pc:sldChg chg="modSp mod">
        <pc:chgData name="星榜 阮" userId="28304402c46bfd64" providerId="LiveId" clId="{E18B75A0-EBF2-4CBF-8591-BF4142D2D510}" dt="2023-12-05T06:04:14.174" v="434" actId="20577"/>
        <pc:sldMkLst>
          <pc:docMk/>
          <pc:sldMk cId="0" sldId="289"/>
        </pc:sldMkLst>
        <pc:spChg chg="mod">
          <ac:chgData name="星榜 阮" userId="28304402c46bfd64" providerId="LiveId" clId="{E18B75A0-EBF2-4CBF-8591-BF4142D2D510}" dt="2023-12-05T06:04:14.174" v="434" actId="20577"/>
          <ac:spMkLst>
            <pc:docMk/>
            <pc:sldMk cId="0" sldId="289"/>
            <ac:spMk id="24" creationId="{00000000-0000-0000-0000-000000000000}"/>
          </ac:spMkLst>
        </pc:spChg>
      </pc:sldChg>
      <pc:sldChg chg="modSp mod">
        <pc:chgData name="星榜 阮" userId="28304402c46bfd64" providerId="LiveId" clId="{E18B75A0-EBF2-4CBF-8591-BF4142D2D510}" dt="2023-12-05T06:04:02.345" v="428" actId="20577"/>
        <pc:sldMkLst>
          <pc:docMk/>
          <pc:sldMk cId="0" sldId="294"/>
        </pc:sldMkLst>
        <pc:spChg chg="mod">
          <ac:chgData name="星榜 阮" userId="28304402c46bfd64" providerId="LiveId" clId="{E18B75A0-EBF2-4CBF-8591-BF4142D2D510}" dt="2023-12-05T06:04:02.345" v="428" actId="20577"/>
          <ac:spMkLst>
            <pc:docMk/>
            <pc:sldMk cId="0" sldId="294"/>
            <ac:spMk id="46" creationId="{00000000-0000-0000-0000-000000000000}"/>
          </ac:spMkLst>
        </pc:spChg>
      </pc:sldChg>
      <pc:sldChg chg="addSp delSp modSp mod">
        <pc:chgData name="星榜 阮" userId="28304402c46bfd64" providerId="LiveId" clId="{E18B75A0-EBF2-4CBF-8591-BF4142D2D510}" dt="2023-12-05T06:03:58.370" v="425" actId="20577"/>
        <pc:sldMkLst>
          <pc:docMk/>
          <pc:sldMk cId="0" sldId="295"/>
        </pc:sldMkLst>
        <pc:spChg chg="add del mod">
          <ac:chgData name="星榜 阮" userId="28304402c46bfd64" providerId="LiveId" clId="{E18B75A0-EBF2-4CBF-8591-BF4142D2D510}" dt="2023-12-05T05:56:51.296" v="316" actId="478"/>
          <ac:spMkLst>
            <pc:docMk/>
            <pc:sldMk cId="0" sldId="295"/>
            <ac:spMk id="5" creationId="{DD659E01-8BCE-F5C1-F7FF-B44943BED558}"/>
          </ac:spMkLst>
        </pc:spChg>
        <pc:spChg chg="mod">
          <ac:chgData name="星榜 阮" userId="28304402c46bfd64" providerId="LiveId" clId="{E18B75A0-EBF2-4CBF-8591-BF4142D2D510}" dt="2023-12-05T05:57:32.500" v="340" actId="1076"/>
          <ac:spMkLst>
            <pc:docMk/>
            <pc:sldMk cId="0" sldId="295"/>
            <ac:spMk id="19" creationId="{00000000-0000-0000-0000-000000000000}"/>
          </ac:spMkLst>
        </pc:spChg>
        <pc:spChg chg="mod">
          <ac:chgData name="星榜 阮" userId="28304402c46bfd64" providerId="LiveId" clId="{E18B75A0-EBF2-4CBF-8591-BF4142D2D510}" dt="2023-12-05T06:03:58.370" v="425" actId="20577"/>
          <ac:spMkLst>
            <pc:docMk/>
            <pc:sldMk cId="0" sldId="295"/>
            <ac:spMk id="34" creationId="{00000000-0000-0000-0000-000000000000}"/>
          </ac:spMkLst>
        </pc:spChg>
        <pc:picChg chg="mod ord">
          <ac:chgData name="星榜 阮" userId="28304402c46bfd64" providerId="LiveId" clId="{E18B75A0-EBF2-4CBF-8591-BF4142D2D510}" dt="2023-12-05T05:57:26.434" v="337" actId="1076"/>
          <ac:picMkLst>
            <pc:docMk/>
            <pc:sldMk cId="0" sldId="295"/>
            <ac:picMk id="3" creationId="{CFBD1CAD-7195-5B67-C8D0-4DCB87C21198}"/>
          </ac:picMkLst>
        </pc:picChg>
        <pc:picChg chg="del">
          <ac:chgData name="星榜 阮" userId="28304402c46bfd64" providerId="LiveId" clId="{E18B75A0-EBF2-4CBF-8591-BF4142D2D510}" dt="2023-12-05T05:56:42.457" v="307" actId="478"/>
          <ac:picMkLst>
            <pc:docMk/>
            <pc:sldMk cId="0" sldId="295"/>
            <ac:picMk id="4" creationId="{75AF8942-5F08-C7F2-3DA5-630DBA6D12C3}"/>
          </ac:picMkLst>
        </pc:picChg>
        <pc:picChg chg="mod">
          <ac:chgData name="星榜 阮" userId="28304402c46bfd64" providerId="LiveId" clId="{E18B75A0-EBF2-4CBF-8591-BF4142D2D510}" dt="2023-12-05T05:57:35.037" v="341" actId="1076"/>
          <ac:picMkLst>
            <pc:docMk/>
            <pc:sldMk cId="0" sldId="295"/>
            <ac:picMk id="7" creationId="{21C63FB4-0858-C571-8D7A-C37A0418D333}"/>
          </ac:picMkLst>
        </pc:picChg>
        <pc:picChg chg="add del mod">
          <ac:chgData name="星榜 阮" userId="28304402c46bfd64" providerId="LiveId" clId="{E18B75A0-EBF2-4CBF-8591-BF4142D2D510}" dt="2023-12-05T05:56:49.618" v="315"/>
          <ac:picMkLst>
            <pc:docMk/>
            <pc:sldMk cId="0" sldId="295"/>
            <ac:picMk id="8" creationId="{2A6D189D-AB96-4101-491A-26D30C76D4B4}"/>
          </ac:picMkLst>
        </pc:picChg>
        <pc:picChg chg="add mod">
          <ac:chgData name="星榜 阮" userId="28304402c46bfd64" providerId="LiveId" clId="{E18B75A0-EBF2-4CBF-8591-BF4142D2D510}" dt="2023-12-05T05:57:37.926" v="342" actId="1076"/>
          <ac:picMkLst>
            <pc:docMk/>
            <pc:sldMk cId="0" sldId="295"/>
            <ac:picMk id="10" creationId="{5B5AB009-19BF-F25E-695A-A19A01066A2C}"/>
          </ac:picMkLst>
        </pc:picChg>
      </pc:sldChg>
      <pc:sldChg chg="addSp modSp mod">
        <pc:chgData name="星榜 阮" userId="28304402c46bfd64" providerId="LiveId" clId="{E18B75A0-EBF2-4CBF-8591-BF4142D2D510}" dt="2023-12-05T05:41:56.638" v="48" actId="20577"/>
        <pc:sldMkLst>
          <pc:docMk/>
          <pc:sldMk cId="0" sldId="296"/>
        </pc:sldMkLst>
        <pc:spChg chg="add mod">
          <ac:chgData name="星榜 阮" userId="28304402c46bfd64" providerId="LiveId" clId="{E18B75A0-EBF2-4CBF-8591-BF4142D2D510}" dt="2023-12-05T05:41:47.184" v="20" actId="1076"/>
          <ac:spMkLst>
            <pc:docMk/>
            <pc:sldMk cId="0" sldId="296"/>
            <ac:spMk id="2" creationId="{95BD0D5C-DBE5-3949-0BD7-C29DF5D617A9}"/>
          </ac:spMkLst>
        </pc:spChg>
        <pc:spChg chg="add mod">
          <ac:chgData name="星榜 阮" userId="28304402c46bfd64" providerId="LiveId" clId="{E18B75A0-EBF2-4CBF-8591-BF4142D2D510}" dt="2023-12-05T05:41:56.638" v="48" actId="20577"/>
          <ac:spMkLst>
            <pc:docMk/>
            <pc:sldMk cId="0" sldId="296"/>
            <ac:spMk id="3" creationId="{2FDD600C-22B5-8E37-BE06-5D2AF077678B}"/>
          </ac:spMkLst>
        </pc:spChg>
        <pc:spChg chg="add mod">
          <ac:chgData name="星榜 阮" userId="28304402c46bfd64" providerId="LiveId" clId="{E18B75A0-EBF2-4CBF-8591-BF4142D2D510}" dt="2023-12-05T05:41:47.184" v="20" actId="1076"/>
          <ac:spMkLst>
            <pc:docMk/>
            <pc:sldMk cId="0" sldId="296"/>
            <ac:spMk id="4" creationId="{D493211B-CD89-FD54-0317-3E4CB7255BF1}"/>
          </ac:spMkLst>
        </pc:spChg>
        <pc:spChg chg="add mod">
          <ac:chgData name="星榜 阮" userId="28304402c46bfd64" providerId="LiveId" clId="{E18B75A0-EBF2-4CBF-8591-BF4142D2D510}" dt="2023-12-05T05:41:47.184" v="20" actId="1076"/>
          <ac:spMkLst>
            <pc:docMk/>
            <pc:sldMk cId="0" sldId="296"/>
            <ac:spMk id="6" creationId="{6ACB724B-5CA1-9787-C7BE-6936CC3FCD60}"/>
          </ac:spMkLst>
        </pc:spChg>
        <pc:spChg chg="add mod">
          <ac:chgData name="星榜 阮" userId="28304402c46bfd64" providerId="LiveId" clId="{E18B75A0-EBF2-4CBF-8591-BF4142D2D510}" dt="2023-12-05T05:41:47.184" v="20" actId="1076"/>
          <ac:spMkLst>
            <pc:docMk/>
            <pc:sldMk cId="0" sldId="296"/>
            <ac:spMk id="7" creationId="{A72E54EB-BDEE-D5D3-5263-2C102048F97E}"/>
          </ac:spMkLst>
        </pc:spChg>
        <pc:spChg chg="add mod">
          <ac:chgData name="星榜 阮" userId="28304402c46bfd64" providerId="LiveId" clId="{E18B75A0-EBF2-4CBF-8591-BF4142D2D510}" dt="2023-12-05T05:41:47.184" v="20" actId="1076"/>
          <ac:spMkLst>
            <pc:docMk/>
            <pc:sldMk cId="0" sldId="296"/>
            <ac:spMk id="8" creationId="{6D424E45-7D8C-16A8-4170-AE3D3516CF93}"/>
          </ac:spMkLst>
        </pc:spChg>
        <pc:spChg chg="mod">
          <ac:chgData name="星榜 阮" userId="28304402c46bfd64" providerId="LiveId" clId="{E18B75A0-EBF2-4CBF-8591-BF4142D2D510}" dt="2023-12-05T05:41:49.982" v="22" actId="20577"/>
          <ac:spMkLst>
            <pc:docMk/>
            <pc:sldMk cId="0" sldId="296"/>
            <ac:spMk id="20" creationId="{00000000-0000-0000-0000-000000000000}"/>
          </ac:spMkLst>
        </pc:spChg>
        <pc:spChg chg="mod">
          <ac:chgData name="星榜 阮" userId="28304402c46bfd64" providerId="LiveId" clId="{E18B75A0-EBF2-4CBF-8591-BF4142D2D510}" dt="2023-12-05T05:41:38.525" v="18" actId="1076"/>
          <ac:spMkLst>
            <pc:docMk/>
            <pc:sldMk cId="0" sldId="296"/>
            <ac:spMk id="21" creationId="{00000000-0000-0000-0000-000000000000}"/>
          </ac:spMkLst>
        </pc:spChg>
        <pc:spChg chg="mod">
          <ac:chgData name="星榜 阮" userId="28304402c46bfd64" providerId="LiveId" clId="{E18B75A0-EBF2-4CBF-8591-BF4142D2D510}" dt="2023-12-05T05:41:38.525" v="18" actId="1076"/>
          <ac:spMkLst>
            <pc:docMk/>
            <pc:sldMk cId="0" sldId="296"/>
            <ac:spMk id="51" creationId="{00000000-0000-0000-0000-000000000000}"/>
          </ac:spMkLst>
        </pc:spChg>
        <pc:spChg chg="mod">
          <ac:chgData name="星榜 阮" userId="28304402c46bfd64" providerId="LiveId" clId="{E18B75A0-EBF2-4CBF-8591-BF4142D2D510}" dt="2023-12-05T05:41:38.525" v="18" actId="1076"/>
          <ac:spMkLst>
            <pc:docMk/>
            <pc:sldMk cId="0" sldId="296"/>
            <ac:spMk id="61" creationId="{00000000-0000-0000-0000-000000000000}"/>
          </ac:spMkLst>
        </pc:spChg>
        <pc:spChg chg="mod">
          <ac:chgData name="星榜 阮" userId="28304402c46bfd64" providerId="LiveId" clId="{E18B75A0-EBF2-4CBF-8591-BF4142D2D510}" dt="2023-12-05T05:41:38.525" v="18" actId="1076"/>
          <ac:spMkLst>
            <pc:docMk/>
            <pc:sldMk cId="0" sldId="296"/>
            <ac:spMk id="69" creationId="{00000000-0000-0000-0000-000000000000}"/>
          </ac:spMkLst>
        </pc:spChg>
        <pc:spChg chg="mod">
          <ac:chgData name="星榜 阮" userId="28304402c46bfd64" providerId="LiveId" clId="{E18B75A0-EBF2-4CBF-8591-BF4142D2D510}" dt="2023-12-05T05:41:38.525" v="18" actId="1076"/>
          <ac:spMkLst>
            <pc:docMk/>
            <pc:sldMk cId="0" sldId="296"/>
            <ac:spMk id="70" creationId="{00000000-0000-0000-0000-000000000000}"/>
          </ac:spMkLst>
        </pc:spChg>
        <pc:cxnChg chg="add mod">
          <ac:chgData name="星榜 阮" userId="28304402c46bfd64" providerId="LiveId" clId="{E18B75A0-EBF2-4CBF-8591-BF4142D2D510}" dt="2023-12-05T05:41:47.184" v="20" actId="1076"/>
          <ac:cxnSpMkLst>
            <pc:docMk/>
            <pc:sldMk cId="0" sldId="296"/>
            <ac:cxnSpMk id="5" creationId="{CBD48F0B-D5FF-6323-D47F-9F61F112F1FE}"/>
          </ac:cxnSpMkLst>
        </pc:cxnChg>
        <pc:cxnChg chg="mod">
          <ac:chgData name="星榜 阮" userId="28304402c46bfd64" providerId="LiveId" clId="{E18B75A0-EBF2-4CBF-8591-BF4142D2D510}" dt="2023-12-05T05:41:38.525" v="18" actId="1076"/>
          <ac:cxnSpMkLst>
            <pc:docMk/>
            <pc:sldMk cId="0" sldId="296"/>
            <ac:cxnSpMk id="52" creationId="{00000000-0000-0000-0000-000000000000}"/>
          </ac:cxnSpMkLst>
        </pc:cxnChg>
      </pc:sldChg>
      <pc:sldChg chg="modSp mod">
        <pc:chgData name="星榜 阮" userId="28304402c46bfd64" providerId="LiveId" clId="{E18B75A0-EBF2-4CBF-8591-BF4142D2D510}" dt="2023-12-05T06:07:08.029" v="477" actId="20577"/>
        <pc:sldMkLst>
          <pc:docMk/>
          <pc:sldMk cId="1222780904" sldId="300"/>
        </pc:sldMkLst>
        <pc:spChg chg="mod">
          <ac:chgData name="星榜 阮" userId="28304402c46bfd64" providerId="LiveId" clId="{E18B75A0-EBF2-4CBF-8591-BF4142D2D510}" dt="2023-12-05T06:07:08.029" v="477" actId="20577"/>
          <ac:spMkLst>
            <pc:docMk/>
            <pc:sldMk cId="1222780904" sldId="300"/>
            <ac:spMk id="71" creationId="{00000000-0000-0000-0000-000000000000}"/>
          </ac:spMkLst>
        </pc:spChg>
      </pc:sldChg>
      <pc:sldChg chg="modSp mod">
        <pc:chgData name="星榜 阮" userId="28304402c46bfd64" providerId="LiveId" clId="{E18B75A0-EBF2-4CBF-8591-BF4142D2D510}" dt="2023-12-05T06:06:50.335" v="464" actId="20577"/>
        <pc:sldMkLst>
          <pc:docMk/>
          <pc:sldMk cId="3924267149" sldId="301"/>
        </pc:sldMkLst>
        <pc:spChg chg="mod">
          <ac:chgData name="星榜 阮" userId="28304402c46bfd64" providerId="LiveId" clId="{E18B75A0-EBF2-4CBF-8591-BF4142D2D510}" dt="2023-12-05T06:06:50.335" v="464" actId="20577"/>
          <ac:spMkLst>
            <pc:docMk/>
            <pc:sldMk cId="3924267149" sldId="301"/>
            <ac:spMk id="71" creationId="{00000000-0000-0000-0000-000000000000}"/>
          </ac:spMkLst>
        </pc:spChg>
      </pc:sldChg>
      <pc:sldChg chg="modSp mod">
        <pc:chgData name="星榜 阮" userId="28304402c46bfd64" providerId="LiveId" clId="{E18B75A0-EBF2-4CBF-8591-BF4142D2D510}" dt="2023-12-05T06:06:59.703" v="471" actId="20577"/>
        <pc:sldMkLst>
          <pc:docMk/>
          <pc:sldMk cId="3393545910" sldId="302"/>
        </pc:sldMkLst>
        <pc:spChg chg="mod">
          <ac:chgData name="星榜 阮" userId="28304402c46bfd64" providerId="LiveId" clId="{E18B75A0-EBF2-4CBF-8591-BF4142D2D510}" dt="2023-12-05T06:06:59.703" v="471" actId="20577"/>
          <ac:spMkLst>
            <pc:docMk/>
            <pc:sldMk cId="3393545910" sldId="302"/>
            <ac:spMk id="71" creationId="{00000000-0000-0000-0000-000000000000}"/>
          </ac:spMkLst>
        </pc:spChg>
      </pc:sldChg>
      <pc:sldChg chg="modSp mod">
        <pc:chgData name="星榜 阮" userId="28304402c46bfd64" providerId="LiveId" clId="{E18B75A0-EBF2-4CBF-8591-BF4142D2D510}" dt="2023-12-05T06:06:56.986" v="468" actId="20577"/>
        <pc:sldMkLst>
          <pc:docMk/>
          <pc:sldMk cId="1373582715" sldId="303"/>
        </pc:sldMkLst>
        <pc:spChg chg="mod">
          <ac:chgData name="星榜 阮" userId="28304402c46bfd64" providerId="LiveId" clId="{E18B75A0-EBF2-4CBF-8591-BF4142D2D510}" dt="2023-12-05T06:06:56.986" v="468" actId="20577"/>
          <ac:spMkLst>
            <pc:docMk/>
            <pc:sldMk cId="1373582715" sldId="303"/>
            <ac:spMk id="71" creationId="{00000000-0000-0000-0000-000000000000}"/>
          </ac:spMkLst>
        </pc:spChg>
      </pc:sldChg>
      <pc:sldChg chg="modSp mod">
        <pc:chgData name="星榜 阮" userId="28304402c46bfd64" providerId="LiveId" clId="{E18B75A0-EBF2-4CBF-8591-BF4142D2D510}" dt="2023-12-05T06:06:53.647" v="465" actId="20577"/>
        <pc:sldMkLst>
          <pc:docMk/>
          <pc:sldMk cId="333432864" sldId="304"/>
        </pc:sldMkLst>
        <pc:spChg chg="mod">
          <ac:chgData name="星榜 阮" userId="28304402c46bfd64" providerId="LiveId" clId="{E18B75A0-EBF2-4CBF-8591-BF4142D2D510}" dt="2023-12-05T06:06:53.647" v="465" actId="20577"/>
          <ac:spMkLst>
            <pc:docMk/>
            <pc:sldMk cId="333432864" sldId="304"/>
            <ac:spMk id="71" creationId="{00000000-0000-0000-0000-000000000000}"/>
          </ac:spMkLst>
        </pc:spChg>
      </pc:sldChg>
      <pc:sldChg chg="addSp modSp del mod">
        <pc:chgData name="星榜 阮" userId="28304402c46bfd64" providerId="LiveId" clId="{E18B75A0-EBF2-4CBF-8591-BF4142D2D510}" dt="2023-12-05T06:07:40.054" v="478" actId="47"/>
        <pc:sldMkLst>
          <pc:docMk/>
          <pc:sldMk cId="3422263636" sldId="306"/>
        </pc:sldMkLst>
        <pc:spChg chg="mod">
          <ac:chgData name="星榜 阮" userId="28304402c46bfd64" providerId="LiveId" clId="{E18B75A0-EBF2-4CBF-8591-BF4142D2D510}" dt="2023-12-05T06:05:43.999" v="461"/>
          <ac:spMkLst>
            <pc:docMk/>
            <pc:sldMk cId="3422263636" sldId="306"/>
            <ac:spMk id="3" creationId="{15CA16D2-6910-FACF-81A5-56A1783F6E30}"/>
          </ac:spMkLst>
        </pc:spChg>
        <pc:spChg chg="mod">
          <ac:chgData name="星榜 阮" userId="28304402c46bfd64" providerId="LiveId" clId="{E18B75A0-EBF2-4CBF-8591-BF4142D2D510}" dt="2023-12-05T06:05:43.999" v="461"/>
          <ac:spMkLst>
            <pc:docMk/>
            <pc:sldMk cId="3422263636" sldId="306"/>
            <ac:spMk id="4" creationId="{4D2A16AC-1CCD-FFEA-D97C-E25B9D84DF8E}"/>
          </ac:spMkLst>
        </pc:spChg>
        <pc:spChg chg="mod">
          <ac:chgData name="星榜 阮" userId="28304402c46bfd64" providerId="LiveId" clId="{E18B75A0-EBF2-4CBF-8591-BF4142D2D510}" dt="2023-12-05T06:05:43.999" v="461"/>
          <ac:spMkLst>
            <pc:docMk/>
            <pc:sldMk cId="3422263636" sldId="306"/>
            <ac:spMk id="5" creationId="{9F338671-9525-E88E-10C9-5B55395919AB}"/>
          </ac:spMkLst>
        </pc:spChg>
        <pc:spChg chg="mod">
          <ac:chgData name="星榜 阮" userId="28304402c46bfd64" providerId="LiveId" clId="{E18B75A0-EBF2-4CBF-8591-BF4142D2D510}" dt="2023-12-05T06:05:43.999" v="461"/>
          <ac:spMkLst>
            <pc:docMk/>
            <pc:sldMk cId="3422263636" sldId="306"/>
            <ac:spMk id="6" creationId="{F0DF91C5-5523-53F6-E595-CD1E44B9BD3C}"/>
          </ac:spMkLst>
        </pc:spChg>
        <pc:spChg chg="mod">
          <ac:chgData name="星榜 阮" userId="28304402c46bfd64" providerId="LiveId" clId="{E18B75A0-EBF2-4CBF-8591-BF4142D2D510}" dt="2023-12-05T06:05:39.130" v="460" actId="20577"/>
          <ac:spMkLst>
            <pc:docMk/>
            <pc:sldMk cId="3422263636" sldId="306"/>
            <ac:spMk id="71" creationId="{00000000-0000-0000-0000-000000000000}"/>
          </ac:spMkLst>
        </pc:spChg>
        <pc:grpChg chg="add mod">
          <ac:chgData name="星榜 阮" userId="28304402c46bfd64" providerId="LiveId" clId="{E18B75A0-EBF2-4CBF-8591-BF4142D2D510}" dt="2023-12-05T06:05:50.902" v="462" actId="1076"/>
          <ac:grpSpMkLst>
            <pc:docMk/>
            <pc:sldMk cId="3422263636" sldId="306"/>
            <ac:grpSpMk id="2" creationId="{AD53CC73-0390-790A-16B7-FA134AFEC802}"/>
          </ac:grpSpMkLst>
        </pc:grpChg>
      </pc:sldChg>
      <pc:sldChg chg="modSp mod">
        <pc:chgData name="星榜 阮" userId="28304402c46bfd64" providerId="LiveId" clId="{E18B75A0-EBF2-4CBF-8591-BF4142D2D510}" dt="2023-12-05T06:05:37.022" v="459" actId="20577"/>
        <pc:sldMkLst>
          <pc:docMk/>
          <pc:sldMk cId="108098799" sldId="307"/>
        </pc:sldMkLst>
        <pc:spChg chg="mod">
          <ac:chgData name="星榜 阮" userId="28304402c46bfd64" providerId="LiveId" clId="{E18B75A0-EBF2-4CBF-8591-BF4142D2D510}" dt="2023-12-05T06:05:37.022" v="459" actId="20577"/>
          <ac:spMkLst>
            <pc:docMk/>
            <pc:sldMk cId="108098799" sldId="307"/>
            <ac:spMk id="71" creationId="{00000000-0000-0000-0000-000000000000}"/>
          </ac:spMkLst>
        </pc:spChg>
      </pc:sldChg>
      <pc:sldChg chg="modSp mod">
        <pc:chgData name="星榜 阮" userId="28304402c46bfd64" providerId="LiveId" clId="{E18B75A0-EBF2-4CBF-8591-BF4142D2D510}" dt="2023-12-05T06:05:35.718" v="458" actId="20577"/>
        <pc:sldMkLst>
          <pc:docMk/>
          <pc:sldMk cId="2810593112" sldId="308"/>
        </pc:sldMkLst>
        <pc:spChg chg="mod">
          <ac:chgData name="星榜 阮" userId="28304402c46bfd64" providerId="LiveId" clId="{E18B75A0-EBF2-4CBF-8591-BF4142D2D510}" dt="2023-12-05T06:05:35.718" v="458" actId="20577"/>
          <ac:spMkLst>
            <pc:docMk/>
            <pc:sldMk cId="2810593112" sldId="308"/>
            <ac:spMk id="71" creationId="{00000000-0000-0000-0000-000000000000}"/>
          </ac:spMkLst>
        </pc:spChg>
      </pc:sldChg>
      <pc:sldChg chg="modSp mod">
        <pc:chgData name="星榜 阮" userId="28304402c46bfd64" providerId="LiveId" clId="{E18B75A0-EBF2-4CBF-8591-BF4142D2D510}" dt="2023-12-05T06:05:30.679" v="456" actId="20577"/>
        <pc:sldMkLst>
          <pc:docMk/>
          <pc:sldMk cId="2316891510" sldId="310"/>
        </pc:sldMkLst>
        <pc:spChg chg="mod">
          <ac:chgData name="星榜 阮" userId="28304402c46bfd64" providerId="LiveId" clId="{E18B75A0-EBF2-4CBF-8591-BF4142D2D510}" dt="2023-12-05T06:05:30.679" v="456" actId="20577"/>
          <ac:spMkLst>
            <pc:docMk/>
            <pc:sldMk cId="2316891510" sldId="310"/>
            <ac:spMk id="71" creationId="{00000000-0000-0000-0000-000000000000}"/>
          </ac:spMkLst>
        </pc:spChg>
      </pc:sldChg>
      <pc:sldChg chg="addSp delSp modSp del mod">
        <pc:chgData name="星榜 阮" userId="28304402c46bfd64" providerId="LiveId" clId="{E18B75A0-EBF2-4CBF-8591-BF4142D2D510}" dt="2023-12-05T06:02:57.631" v="414" actId="47"/>
        <pc:sldMkLst>
          <pc:docMk/>
          <pc:sldMk cId="360336656" sldId="311"/>
        </pc:sldMkLst>
        <pc:graphicFrameChg chg="add mod modGraphic">
          <ac:chgData name="星榜 阮" userId="28304402c46bfd64" providerId="LiveId" clId="{E18B75A0-EBF2-4CBF-8591-BF4142D2D510}" dt="2023-12-05T06:02:28.108" v="413" actId="14100"/>
          <ac:graphicFrameMkLst>
            <pc:docMk/>
            <pc:sldMk cId="360336656" sldId="311"/>
            <ac:graphicFrameMk id="2" creationId="{BA3EF76A-B9BD-7FFC-6859-E4CD9A462696}"/>
          </ac:graphicFrameMkLst>
        </pc:graphicFrameChg>
        <pc:graphicFrameChg chg="del modGraphic">
          <ac:chgData name="星榜 阮" userId="28304402c46bfd64" providerId="LiveId" clId="{E18B75A0-EBF2-4CBF-8591-BF4142D2D510}" dt="2023-12-05T06:02:16.166" v="408" actId="478"/>
          <ac:graphicFrameMkLst>
            <pc:docMk/>
            <pc:sldMk cId="360336656" sldId="311"/>
            <ac:graphicFrameMk id="21" creationId="{150C5D26-3CBA-4A55-AB0D-F64B9D85B5D1}"/>
          </ac:graphicFrameMkLst>
        </pc:graphicFrameChg>
      </pc:sldChg>
      <pc:sldChg chg="modSp mod">
        <pc:chgData name="星榜 阮" userId="28304402c46bfd64" providerId="LiveId" clId="{E18B75A0-EBF2-4CBF-8591-BF4142D2D510}" dt="2023-12-05T06:05:33.582" v="457" actId="20577"/>
        <pc:sldMkLst>
          <pc:docMk/>
          <pc:sldMk cId="2360635855" sldId="312"/>
        </pc:sldMkLst>
        <pc:spChg chg="mod">
          <ac:chgData name="星榜 阮" userId="28304402c46bfd64" providerId="LiveId" clId="{E18B75A0-EBF2-4CBF-8591-BF4142D2D510}" dt="2023-12-05T06:05:33.582" v="457" actId="20577"/>
          <ac:spMkLst>
            <pc:docMk/>
            <pc:sldMk cId="2360635855" sldId="312"/>
            <ac:spMk id="71" creationId="{00000000-0000-0000-0000-000000000000}"/>
          </ac:spMkLst>
        </pc:spChg>
      </pc:sldChg>
      <pc:sldChg chg="addSp delSp modSp add mod">
        <pc:chgData name="星榜 阮" userId="28304402c46bfd64" providerId="LiveId" clId="{E18B75A0-EBF2-4CBF-8591-BF4142D2D510}" dt="2023-12-05T06:04:10.519" v="432" actId="20577"/>
        <pc:sldMkLst>
          <pc:docMk/>
          <pc:sldMk cId="197616652" sldId="313"/>
        </pc:sldMkLst>
        <pc:spChg chg="del">
          <ac:chgData name="星榜 阮" userId="28304402c46bfd64" providerId="LiveId" clId="{E18B75A0-EBF2-4CBF-8591-BF4142D2D510}" dt="2023-12-05T05:42:51.560" v="67" actId="478"/>
          <ac:spMkLst>
            <pc:docMk/>
            <pc:sldMk cId="197616652" sldId="313"/>
            <ac:spMk id="2" creationId="{89AC0CB1-B0F5-706A-76D3-E003DB10C67B}"/>
          </ac:spMkLst>
        </pc:spChg>
        <pc:spChg chg="mod">
          <ac:chgData name="星榜 阮" userId="28304402c46bfd64" providerId="LiveId" clId="{E18B75A0-EBF2-4CBF-8591-BF4142D2D510}" dt="2023-12-05T05:44:46.780" v="69"/>
          <ac:spMkLst>
            <pc:docMk/>
            <pc:sldMk cId="197616652" sldId="313"/>
            <ac:spMk id="7" creationId="{0DB8394F-7FF7-FF21-74FA-7F826B9F4353}"/>
          </ac:spMkLst>
        </pc:spChg>
        <pc:spChg chg="mod">
          <ac:chgData name="星榜 阮" userId="28304402c46bfd64" providerId="LiveId" clId="{E18B75A0-EBF2-4CBF-8591-BF4142D2D510}" dt="2023-12-05T05:44:46.780" v="69"/>
          <ac:spMkLst>
            <pc:docMk/>
            <pc:sldMk cId="197616652" sldId="313"/>
            <ac:spMk id="8" creationId="{99B74166-E3DB-5DEF-34CD-1743EBEFFDF4}"/>
          </ac:spMkLst>
        </pc:spChg>
        <pc:spChg chg="mod">
          <ac:chgData name="星榜 阮" userId="28304402c46bfd64" providerId="LiveId" clId="{E18B75A0-EBF2-4CBF-8591-BF4142D2D510}" dt="2023-12-05T05:45:00.284" v="78"/>
          <ac:spMkLst>
            <pc:docMk/>
            <pc:sldMk cId="197616652" sldId="313"/>
            <ac:spMk id="10" creationId="{C152A431-8DBB-B013-ED72-F3D2F5C3875D}"/>
          </ac:spMkLst>
        </pc:spChg>
        <pc:spChg chg="mod">
          <ac:chgData name="星榜 阮" userId="28304402c46bfd64" providerId="LiveId" clId="{E18B75A0-EBF2-4CBF-8591-BF4142D2D510}" dt="2023-12-05T05:45:00.284" v="78"/>
          <ac:spMkLst>
            <pc:docMk/>
            <pc:sldMk cId="197616652" sldId="313"/>
            <ac:spMk id="11" creationId="{F459E881-589C-33C8-C3ED-77DAD8D4D8A3}"/>
          </ac:spMkLst>
        </pc:spChg>
        <pc:spChg chg="add mod">
          <ac:chgData name="星榜 阮" userId="28304402c46bfd64" providerId="LiveId" clId="{E18B75A0-EBF2-4CBF-8591-BF4142D2D510}" dt="2023-12-05T05:46:30.479" v="116" actId="1076"/>
          <ac:spMkLst>
            <pc:docMk/>
            <pc:sldMk cId="197616652" sldId="313"/>
            <ac:spMk id="12" creationId="{38CAD5C1-D00D-3B5C-CEA8-DEF7A77A89CA}"/>
          </ac:spMkLst>
        </pc:spChg>
        <pc:spChg chg="add del mod">
          <ac:chgData name="星榜 阮" userId="28304402c46bfd64" providerId="LiveId" clId="{E18B75A0-EBF2-4CBF-8591-BF4142D2D510}" dt="2023-12-05T05:55:02.610" v="275"/>
          <ac:spMkLst>
            <pc:docMk/>
            <pc:sldMk cId="197616652" sldId="313"/>
            <ac:spMk id="13" creationId="{682A596F-8E86-3CCC-0BD5-5737659F79F6}"/>
          </ac:spMkLst>
        </pc:spChg>
        <pc:spChg chg="mod">
          <ac:chgData name="星榜 阮" userId="28304402c46bfd64" providerId="LiveId" clId="{E18B75A0-EBF2-4CBF-8591-BF4142D2D510}" dt="2023-12-05T06:04:10.519" v="432" actId="20577"/>
          <ac:spMkLst>
            <pc:docMk/>
            <pc:sldMk cId="197616652" sldId="313"/>
            <ac:spMk id="71" creationId="{00000000-0000-0000-0000-000000000000}"/>
          </ac:spMkLst>
        </pc:spChg>
        <pc:grpChg chg="del">
          <ac:chgData name="星榜 阮" userId="28304402c46bfd64" providerId="LiveId" clId="{E18B75A0-EBF2-4CBF-8591-BF4142D2D510}" dt="2023-12-05T05:42:52.266" v="68" actId="478"/>
          <ac:grpSpMkLst>
            <pc:docMk/>
            <pc:sldMk cId="197616652" sldId="313"/>
            <ac:grpSpMk id="3" creationId="{B91A8E32-8BE4-92C5-A1F8-1AEFA41BCECD}"/>
          </ac:grpSpMkLst>
        </pc:grpChg>
        <pc:grpChg chg="add del mod">
          <ac:chgData name="星榜 阮" userId="28304402c46bfd64" providerId="LiveId" clId="{E18B75A0-EBF2-4CBF-8591-BF4142D2D510}" dt="2023-12-05T05:44:53.545" v="72"/>
          <ac:grpSpMkLst>
            <pc:docMk/>
            <pc:sldMk cId="197616652" sldId="313"/>
            <ac:grpSpMk id="6" creationId="{96F07CFF-7B02-2141-E780-67FE97BBAB28}"/>
          </ac:grpSpMkLst>
        </pc:grpChg>
        <pc:grpChg chg="add mod">
          <ac:chgData name="星榜 阮" userId="28304402c46bfd64" providerId="LiveId" clId="{E18B75A0-EBF2-4CBF-8591-BF4142D2D510}" dt="2023-12-05T05:45:10.416" v="81" actId="1076"/>
          <ac:grpSpMkLst>
            <pc:docMk/>
            <pc:sldMk cId="197616652" sldId="313"/>
            <ac:grpSpMk id="9" creationId="{0E6A6EEA-213B-8D60-58A1-212F1500B0BD}"/>
          </ac:grpSpMkLst>
        </pc:grpChg>
        <pc:picChg chg="add mod">
          <ac:chgData name="星榜 阮" userId="28304402c46bfd64" providerId="LiveId" clId="{E18B75A0-EBF2-4CBF-8591-BF4142D2D510}" dt="2023-12-05T05:45:52.847" v="114" actId="1076"/>
          <ac:picMkLst>
            <pc:docMk/>
            <pc:sldMk cId="197616652" sldId="313"/>
            <ac:picMk id="1026" creationId="{E576932A-F12E-99E7-06D4-019CCB707ED3}"/>
          </ac:picMkLst>
        </pc:picChg>
        <pc:picChg chg="del">
          <ac:chgData name="星榜 阮" userId="28304402c46bfd64" providerId="LiveId" clId="{E18B75A0-EBF2-4CBF-8591-BF4142D2D510}" dt="2023-12-05T05:42:50.836" v="66" actId="478"/>
          <ac:picMkLst>
            <pc:docMk/>
            <pc:sldMk cId="197616652" sldId="313"/>
            <ac:picMk id="5121" creationId="{B91FB216-9E8F-470F-BE69-BAA92DB612AA}"/>
          </ac:picMkLst>
        </pc:picChg>
      </pc:sldChg>
      <pc:sldChg chg="addSp modSp add mod">
        <pc:chgData name="星榜 阮" userId="28304402c46bfd64" providerId="LiveId" clId="{E18B75A0-EBF2-4CBF-8591-BF4142D2D510}" dt="2023-12-05T05:53:53.645" v="253" actId="14100"/>
        <pc:sldMkLst>
          <pc:docMk/>
          <pc:sldMk cId="3205352859" sldId="314"/>
        </pc:sldMkLst>
        <pc:spChg chg="mod">
          <ac:chgData name="星榜 阮" userId="28304402c46bfd64" providerId="LiveId" clId="{E18B75A0-EBF2-4CBF-8591-BF4142D2D510}" dt="2023-12-05T05:46:44.435" v="117"/>
          <ac:spMkLst>
            <pc:docMk/>
            <pc:sldMk cId="3205352859" sldId="314"/>
            <ac:spMk id="3" creationId="{D65510E0-182E-8DBE-B396-AC7F47694FC5}"/>
          </ac:spMkLst>
        </pc:spChg>
        <pc:spChg chg="mod">
          <ac:chgData name="星榜 阮" userId="28304402c46bfd64" providerId="LiveId" clId="{E18B75A0-EBF2-4CBF-8591-BF4142D2D510}" dt="2023-12-05T05:46:44.435" v="117"/>
          <ac:spMkLst>
            <pc:docMk/>
            <pc:sldMk cId="3205352859" sldId="314"/>
            <ac:spMk id="4" creationId="{BC9B1788-419D-C092-287E-11103D840DB8}"/>
          </ac:spMkLst>
        </pc:spChg>
        <pc:spChg chg="add mod">
          <ac:chgData name="星榜 阮" userId="28304402c46bfd64" providerId="LiveId" clId="{E18B75A0-EBF2-4CBF-8591-BF4142D2D510}" dt="2023-12-05T05:48:23.846" v="141" actId="14100"/>
          <ac:spMkLst>
            <pc:docMk/>
            <pc:sldMk cId="3205352859" sldId="314"/>
            <ac:spMk id="5" creationId="{0F695697-A6BE-8521-F76E-5EA39628BEAF}"/>
          </ac:spMkLst>
        </pc:spChg>
        <pc:spChg chg="mod">
          <ac:chgData name="星榜 阮" userId="28304402c46bfd64" providerId="LiveId" clId="{E18B75A0-EBF2-4CBF-8591-BF4142D2D510}" dt="2023-12-05T05:48:02.299" v="136" actId="1076"/>
          <ac:spMkLst>
            <pc:docMk/>
            <pc:sldMk cId="3205352859" sldId="314"/>
            <ac:spMk id="7" creationId="{AEFEAF19-22F3-0180-FDDE-1619BF8589AE}"/>
          </ac:spMkLst>
        </pc:spChg>
        <pc:spChg chg="mod">
          <ac:chgData name="星榜 阮" userId="28304402c46bfd64" providerId="LiveId" clId="{E18B75A0-EBF2-4CBF-8591-BF4142D2D510}" dt="2023-12-05T05:48:02.299" v="136" actId="1076"/>
          <ac:spMkLst>
            <pc:docMk/>
            <pc:sldMk cId="3205352859" sldId="314"/>
            <ac:spMk id="8" creationId="{61124B48-CCE1-E412-7A11-60A557EBC1B4}"/>
          </ac:spMkLst>
        </pc:spChg>
        <pc:spChg chg="mod">
          <ac:chgData name="星榜 阮" userId="28304402c46bfd64" providerId="LiveId" clId="{E18B75A0-EBF2-4CBF-8591-BF4142D2D510}" dt="2023-12-05T05:48:02.299" v="136" actId="1076"/>
          <ac:spMkLst>
            <pc:docMk/>
            <pc:sldMk cId="3205352859" sldId="314"/>
            <ac:spMk id="9" creationId="{F6344E7F-59EE-6D4F-FDB1-8F09E909EA4B}"/>
          </ac:spMkLst>
        </pc:spChg>
        <pc:spChg chg="mod">
          <ac:chgData name="星榜 阮" userId="28304402c46bfd64" providerId="LiveId" clId="{E18B75A0-EBF2-4CBF-8591-BF4142D2D510}" dt="2023-12-05T05:48:02.299" v="136" actId="1076"/>
          <ac:spMkLst>
            <pc:docMk/>
            <pc:sldMk cId="3205352859" sldId="314"/>
            <ac:spMk id="10" creationId="{6A591E4B-5151-A2A7-E26D-2D550C2B3972}"/>
          </ac:spMkLst>
        </pc:spChg>
        <pc:spChg chg="mod">
          <ac:chgData name="星榜 阮" userId="28304402c46bfd64" providerId="LiveId" clId="{E18B75A0-EBF2-4CBF-8591-BF4142D2D510}" dt="2023-12-05T05:48:02.299" v="136" actId="1076"/>
          <ac:spMkLst>
            <pc:docMk/>
            <pc:sldMk cId="3205352859" sldId="314"/>
            <ac:spMk id="11" creationId="{5633FB28-5642-C597-163A-020290473759}"/>
          </ac:spMkLst>
        </pc:spChg>
        <pc:spChg chg="mod">
          <ac:chgData name="星榜 阮" userId="28304402c46bfd64" providerId="LiveId" clId="{E18B75A0-EBF2-4CBF-8591-BF4142D2D510}" dt="2023-12-05T05:48:02.299" v="136" actId="1076"/>
          <ac:spMkLst>
            <pc:docMk/>
            <pc:sldMk cId="3205352859" sldId="314"/>
            <ac:spMk id="12" creationId="{FED8ADAE-4D91-4919-1E20-551993206F41}"/>
          </ac:spMkLst>
        </pc:spChg>
        <pc:spChg chg="add mod">
          <ac:chgData name="星榜 阮" userId="28304402c46bfd64" providerId="LiveId" clId="{E18B75A0-EBF2-4CBF-8591-BF4142D2D510}" dt="2023-12-05T05:48:35.169" v="167" actId="20577"/>
          <ac:spMkLst>
            <pc:docMk/>
            <pc:sldMk cId="3205352859" sldId="314"/>
            <ac:spMk id="13" creationId="{E77FC4DF-9839-7213-60FD-1F2376CA48C8}"/>
          </ac:spMkLst>
        </pc:spChg>
        <pc:spChg chg="add mod">
          <ac:chgData name="星榜 阮" userId="28304402c46bfd64" providerId="LiveId" clId="{E18B75A0-EBF2-4CBF-8591-BF4142D2D510}" dt="2023-12-05T05:49:41.198" v="180" actId="1076"/>
          <ac:spMkLst>
            <pc:docMk/>
            <pc:sldMk cId="3205352859" sldId="314"/>
            <ac:spMk id="14" creationId="{C5BBA831-080F-1BDB-A87E-13A23600ACBF}"/>
          </ac:spMkLst>
        </pc:spChg>
        <pc:spChg chg="mod">
          <ac:chgData name="星榜 阮" userId="28304402c46bfd64" providerId="LiveId" clId="{E18B75A0-EBF2-4CBF-8591-BF4142D2D510}" dt="2023-12-05T05:49:48.604" v="182" actId="1076"/>
          <ac:spMkLst>
            <pc:docMk/>
            <pc:sldMk cId="3205352859" sldId="314"/>
            <ac:spMk id="16" creationId="{77AF5B93-2B6E-8EF3-9EAF-FBE3DD3B3D4D}"/>
          </ac:spMkLst>
        </pc:spChg>
        <pc:spChg chg="mod">
          <ac:chgData name="星榜 阮" userId="28304402c46bfd64" providerId="LiveId" clId="{E18B75A0-EBF2-4CBF-8591-BF4142D2D510}" dt="2023-12-05T05:49:48.604" v="182" actId="1076"/>
          <ac:spMkLst>
            <pc:docMk/>
            <pc:sldMk cId="3205352859" sldId="314"/>
            <ac:spMk id="17" creationId="{ED72D273-DE48-50AA-549F-91BAB2F5BD70}"/>
          </ac:spMkLst>
        </pc:spChg>
        <pc:spChg chg="mod">
          <ac:chgData name="星榜 阮" userId="28304402c46bfd64" providerId="LiveId" clId="{E18B75A0-EBF2-4CBF-8591-BF4142D2D510}" dt="2023-12-05T05:49:48.604" v="182" actId="1076"/>
          <ac:spMkLst>
            <pc:docMk/>
            <pc:sldMk cId="3205352859" sldId="314"/>
            <ac:spMk id="18" creationId="{AE225A55-CFC2-3E4E-D988-C1DA847E4CC4}"/>
          </ac:spMkLst>
        </pc:spChg>
        <pc:spChg chg="mod">
          <ac:chgData name="星榜 阮" userId="28304402c46bfd64" providerId="LiveId" clId="{E18B75A0-EBF2-4CBF-8591-BF4142D2D510}" dt="2023-12-05T05:49:48.604" v="182" actId="1076"/>
          <ac:spMkLst>
            <pc:docMk/>
            <pc:sldMk cId="3205352859" sldId="314"/>
            <ac:spMk id="19" creationId="{BF2FD264-5C71-2417-E5FE-688D06D27F97}"/>
          </ac:spMkLst>
        </pc:spChg>
        <pc:spChg chg="mod">
          <ac:chgData name="星榜 阮" userId="28304402c46bfd64" providerId="LiveId" clId="{E18B75A0-EBF2-4CBF-8591-BF4142D2D510}" dt="2023-12-05T05:49:48.604" v="182" actId="1076"/>
          <ac:spMkLst>
            <pc:docMk/>
            <pc:sldMk cId="3205352859" sldId="314"/>
            <ac:spMk id="20" creationId="{F669B878-482E-AFBF-0838-2604D25712E4}"/>
          </ac:spMkLst>
        </pc:spChg>
        <pc:spChg chg="mod">
          <ac:chgData name="星榜 阮" userId="28304402c46bfd64" providerId="LiveId" clId="{E18B75A0-EBF2-4CBF-8591-BF4142D2D510}" dt="2023-12-05T05:49:48.604" v="182" actId="1076"/>
          <ac:spMkLst>
            <pc:docMk/>
            <pc:sldMk cId="3205352859" sldId="314"/>
            <ac:spMk id="21" creationId="{EF4D3E54-313E-935E-AE1C-35BBEEF11F0A}"/>
          </ac:spMkLst>
        </pc:spChg>
        <pc:spChg chg="add mod">
          <ac:chgData name="星榜 阮" userId="28304402c46bfd64" providerId="LiveId" clId="{E18B75A0-EBF2-4CBF-8591-BF4142D2D510}" dt="2023-12-05T05:49:54.440" v="198" actId="20577"/>
          <ac:spMkLst>
            <pc:docMk/>
            <pc:sldMk cId="3205352859" sldId="314"/>
            <ac:spMk id="22" creationId="{58BFADC5-25DF-DE9C-42C8-C1B627377128}"/>
          </ac:spMkLst>
        </pc:spChg>
        <pc:spChg chg="mod">
          <ac:chgData name="星榜 阮" userId="28304402c46bfd64" providerId="LiveId" clId="{E18B75A0-EBF2-4CBF-8591-BF4142D2D510}" dt="2023-12-05T05:46:53.224" v="131" actId="20577"/>
          <ac:spMkLst>
            <pc:docMk/>
            <pc:sldMk cId="3205352859" sldId="314"/>
            <ac:spMk id="71" creationId="{00000000-0000-0000-0000-000000000000}"/>
          </ac:spMkLst>
        </pc:spChg>
        <pc:grpChg chg="add mod">
          <ac:chgData name="星榜 阮" userId="28304402c46bfd64" providerId="LiveId" clId="{E18B75A0-EBF2-4CBF-8591-BF4142D2D510}" dt="2023-12-05T05:47:59.750" v="135" actId="1076"/>
          <ac:grpSpMkLst>
            <pc:docMk/>
            <pc:sldMk cId="3205352859" sldId="314"/>
            <ac:grpSpMk id="2" creationId="{9168498C-1870-FD53-DD6C-0FC9B6A395BC}"/>
          </ac:grpSpMkLst>
        </pc:grpChg>
        <pc:grpChg chg="add mod">
          <ac:chgData name="星榜 阮" userId="28304402c46bfd64" providerId="LiveId" clId="{E18B75A0-EBF2-4CBF-8591-BF4142D2D510}" dt="2023-12-05T05:48:02.299" v="136" actId="1076"/>
          <ac:grpSpMkLst>
            <pc:docMk/>
            <pc:sldMk cId="3205352859" sldId="314"/>
            <ac:grpSpMk id="6" creationId="{D00494C4-7A2D-6E09-1606-E794950608A9}"/>
          </ac:grpSpMkLst>
        </pc:grpChg>
        <pc:grpChg chg="add mod">
          <ac:chgData name="星榜 阮" userId="28304402c46bfd64" providerId="LiveId" clId="{E18B75A0-EBF2-4CBF-8591-BF4142D2D510}" dt="2023-12-05T05:49:48.604" v="182" actId="1076"/>
          <ac:grpSpMkLst>
            <pc:docMk/>
            <pc:sldMk cId="3205352859" sldId="314"/>
            <ac:grpSpMk id="15" creationId="{B074F495-052B-A505-DE33-908E665A11EC}"/>
          </ac:grpSpMkLst>
        </pc:grpChg>
        <pc:picChg chg="add mod">
          <ac:chgData name="星榜 阮" userId="28304402c46bfd64" providerId="LiveId" clId="{E18B75A0-EBF2-4CBF-8591-BF4142D2D510}" dt="2023-12-05T05:53:53.645" v="253" actId="14100"/>
          <ac:picMkLst>
            <pc:docMk/>
            <pc:sldMk cId="3205352859" sldId="314"/>
            <ac:picMk id="2050" creationId="{4B9D36ED-1331-A76E-C7A2-B8FC0245B8BB}"/>
          </ac:picMkLst>
        </pc:picChg>
      </pc:sldChg>
      <pc:sldChg chg="add del">
        <pc:chgData name="星榜 阮" userId="28304402c46bfd64" providerId="LiveId" clId="{E18B75A0-EBF2-4CBF-8591-BF4142D2D510}" dt="2023-12-05T05:48:47.832" v="168" actId="47"/>
        <pc:sldMkLst>
          <pc:docMk/>
          <pc:sldMk cId="1924875874" sldId="315"/>
        </pc:sldMkLst>
      </pc:sldChg>
      <pc:sldChg chg="addSp modSp add del mod">
        <pc:chgData name="星榜 阮" userId="28304402c46bfd64" providerId="LiveId" clId="{E18B75A0-EBF2-4CBF-8591-BF4142D2D510}" dt="2023-12-05T05:51:18.861" v="241" actId="14100"/>
        <pc:sldMkLst>
          <pc:docMk/>
          <pc:sldMk cId="1386450210" sldId="316"/>
        </pc:sldMkLst>
        <pc:spChg chg="mod">
          <ac:chgData name="星榜 阮" userId="28304402c46bfd64" providerId="LiveId" clId="{E18B75A0-EBF2-4CBF-8591-BF4142D2D510}" dt="2023-12-05T05:50:41.821" v="205" actId="1076"/>
          <ac:spMkLst>
            <pc:docMk/>
            <pc:sldMk cId="1386450210" sldId="316"/>
            <ac:spMk id="3" creationId="{976C58DE-64FA-CBB8-C232-6ABD51CD2504}"/>
          </ac:spMkLst>
        </pc:spChg>
        <pc:spChg chg="mod">
          <ac:chgData name="星榜 阮" userId="28304402c46bfd64" providerId="LiveId" clId="{E18B75A0-EBF2-4CBF-8591-BF4142D2D510}" dt="2023-12-05T05:50:41.821" v="205" actId="1076"/>
          <ac:spMkLst>
            <pc:docMk/>
            <pc:sldMk cId="1386450210" sldId="316"/>
            <ac:spMk id="4" creationId="{B4A2CF35-891B-6164-1098-0F9085C0970A}"/>
          </ac:spMkLst>
        </pc:spChg>
        <pc:spChg chg="mod">
          <ac:chgData name="星榜 阮" userId="28304402c46bfd64" providerId="LiveId" clId="{E18B75A0-EBF2-4CBF-8591-BF4142D2D510}" dt="2023-12-05T05:50:41.821" v="205" actId="1076"/>
          <ac:spMkLst>
            <pc:docMk/>
            <pc:sldMk cId="1386450210" sldId="316"/>
            <ac:spMk id="5" creationId="{396330A5-E70A-4CB0-3310-4CDCA6D260E1}"/>
          </ac:spMkLst>
        </pc:spChg>
        <pc:spChg chg="mod">
          <ac:chgData name="星榜 阮" userId="28304402c46bfd64" providerId="LiveId" clId="{E18B75A0-EBF2-4CBF-8591-BF4142D2D510}" dt="2023-12-05T05:50:41.821" v="205" actId="1076"/>
          <ac:spMkLst>
            <pc:docMk/>
            <pc:sldMk cId="1386450210" sldId="316"/>
            <ac:spMk id="6" creationId="{81D8CB07-753F-1128-485A-AB3D03671FB6}"/>
          </ac:spMkLst>
        </pc:spChg>
        <pc:spChg chg="mod">
          <ac:chgData name="星榜 阮" userId="28304402c46bfd64" providerId="LiveId" clId="{E18B75A0-EBF2-4CBF-8591-BF4142D2D510}" dt="2023-12-05T05:50:41.821" v="205" actId="1076"/>
          <ac:spMkLst>
            <pc:docMk/>
            <pc:sldMk cId="1386450210" sldId="316"/>
            <ac:spMk id="7" creationId="{449F90E3-60AA-785F-35DE-7EFDE10ED0ED}"/>
          </ac:spMkLst>
        </pc:spChg>
        <pc:spChg chg="mod">
          <ac:chgData name="星榜 阮" userId="28304402c46bfd64" providerId="LiveId" clId="{E18B75A0-EBF2-4CBF-8591-BF4142D2D510}" dt="2023-12-05T05:50:41.821" v="205" actId="1076"/>
          <ac:spMkLst>
            <pc:docMk/>
            <pc:sldMk cId="1386450210" sldId="316"/>
            <ac:spMk id="8" creationId="{05A88B75-0E0D-7B1F-F3AD-BF2BBDA75782}"/>
          </ac:spMkLst>
        </pc:spChg>
        <pc:spChg chg="add mod">
          <ac:chgData name="星榜 阮" userId="28304402c46bfd64" providerId="LiveId" clId="{E18B75A0-EBF2-4CBF-8591-BF4142D2D510}" dt="2023-12-05T05:50:49.815" v="224" actId="20577"/>
          <ac:spMkLst>
            <pc:docMk/>
            <pc:sldMk cId="1386450210" sldId="316"/>
            <ac:spMk id="9" creationId="{C251A46C-0206-500C-5619-B716A914F20D}"/>
          </ac:spMkLst>
        </pc:spChg>
        <pc:spChg chg="mod">
          <ac:chgData name="星榜 阮" userId="28304402c46bfd64" providerId="LiveId" clId="{E18B75A0-EBF2-4CBF-8591-BF4142D2D510}" dt="2023-12-05T05:51:00.728" v="238" actId="20577"/>
          <ac:spMkLst>
            <pc:docMk/>
            <pc:sldMk cId="1386450210" sldId="316"/>
            <ac:spMk id="71" creationId="{00000000-0000-0000-0000-000000000000}"/>
          </ac:spMkLst>
        </pc:spChg>
        <pc:grpChg chg="add mod">
          <ac:chgData name="星榜 阮" userId="28304402c46bfd64" providerId="LiveId" clId="{E18B75A0-EBF2-4CBF-8591-BF4142D2D510}" dt="2023-12-05T05:50:41.821" v="205" actId="1076"/>
          <ac:grpSpMkLst>
            <pc:docMk/>
            <pc:sldMk cId="1386450210" sldId="316"/>
            <ac:grpSpMk id="2" creationId="{4880AA74-D1CB-C3F6-E53A-2561161EC63B}"/>
          </ac:grpSpMkLst>
        </pc:grpChg>
        <pc:picChg chg="add mod">
          <ac:chgData name="星榜 阮" userId="28304402c46bfd64" providerId="LiveId" clId="{E18B75A0-EBF2-4CBF-8591-BF4142D2D510}" dt="2023-12-05T05:51:18.861" v="241" actId="14100"/>
          <ac:picMkLst>
            <pc:docMk/>
            <pc:sldMk cId="1386450210" sldId="316"/>
            <ac:picMk id="3074" creationId="{98E4E22C-0BC1-C339-55AA-7BB18AD97BED}"/>
          </ac:picMkLst>
        </pc:picChg>
      </pc:sldChg>
      <pc:sldChg chg="addSp delSp modSp add mod">
        <pc:chgData name="星榜 阮" userId="28304402c46bfd64" providerId="LiveId" clId="{E18B75A0-EBF2-4CBF-8591-BF4142D2D510}" dt="2023-12-05T05:53:47.741" v="251" actId="14100"/>
        <pc:sldMkLst>
          <pc:docMk/>
          <pc:sldMk cId="1192427256" sldId="317"/>
        </pc:sldMkLst>
        <pc:spChg chg="mod">
          <ac:chgData name="星榜 阮" userId="28304402c46bfd64" providerId="LiveId" clId="{E18B75A0-EBF2-4CBF-8591-BF4142D2D510}" dt="2023-12-05T05:53:30.248" v="245"/>
          <ac:spMkLst>
            <pc:docMk/>
            <pc:sldMk cId="1192427256" sldId="317"/>
            <ac:spMk id="5" creationId="{0F695697-A6BE-8521-F76E-5EA39628BEAF}"/>
          </ac:spMkLst>
        </pc:spChg>
        <pc:spChg chg="mod">
          <ac:chgData name="星榜 阮" userId="28304402c46bfd64" providerId="LiveId" clId="{E18B75A0-EBF2-4CBF-8591-BF4142D2D510}" dt="2023-12-05T05:53:36.882" v="246"/>
          <ac:spMkLst>
            <pc:docMk/>
            <pc:sldMk cId="1192427256" sldId="317"/>
            <ac:spMk id="14" creationId="{C5BBA831-080F-1BDB-A87E-13A23600ACBF}"/>
          </ac:spMkLst>
        </pc:spChg>
        <pc:picChg chg="del">
          <ac:chgData name="星榜 阮" userId="28304402c46bfd64" providerId="LiveId" clId="{E18B75A0-EBF2-4CBF-8591-BF4142D2D510}" dt="2023-12-05T05:53:42.147" v="247" actId="478"/>
          <ac:picMkLst>
            <pc:docMk/>
            <pc:sldMk cId="1192427256" sldId="317"/>
            <ac:picMk id="2050" creationId="{4B9D36ED-1331-A76E-C7A2-B8FC0245B8BB}"/>
          </ac:picMkLst>
        </pc:picChg>
        <pc:picChg chg="add mod">
          <ac:chgData name="星榜 阮" userId="28304402c46bfd64" providerId="LiveId" clId="{E18B75A0-EBF2-4CBF-8591-BF4142D2D510}" dt="2023-12-05T05:53:47.741" v="251" actId="14100"/>
          <ac:picMkLst>
            <pc:docMk/>
            <pc:sldMk cId="1192427256" sldId="317"/>
            <ac:picMk id="4098" creationId="{629AA1B8-0E79-9BD7-40E3-A43AFD7FFCD0}"/>
          </ac:picMkLst>
        </pc:picChg>
      </pc:sldChg>
      <pc:sldChg chg="add del">
        <pc:chgData name="星榜 阮" userId="28304402c46bfd64" providerId="LiveId" clId="{E18B75A0-EBF2-4CBF-8591-BF4142D2D510}" dt="2023-12-05T05:53:11.135" v="242" actId="47"/>
        <pc:sldMkLst>
          <pc:docMk/>
          <pc:sldMk cId="2132977390" sldId="317"/>
        </pc:sldMkLst>
      </pc:sldChg>
      <pc:sldChg chg="addSp delSp modSp add mod">
        <pc:chgData name="星榜 阮" userId="28304402c46bfd64" providerId="LiveId" clId="{E18B75A0-EBF2-4CBF-8591-BF4142D2D510}" dt="2023-12-05T05:54:26.917" v="273" actId="5793"/>
        <pc:sldMkLst>
          <pc:docMk/>
          <pc:sldMk cId="1317119691" sldId="318"/>
        </pc:sldMkLst>
        <pc:spChg chg="mod">
          <ac:chgData name="星榜 阮" userId="28304402c46bfd64" providerId="LiveId" clId="{E18B75A0-EBF2-4CBF-8591-BF4142D2D510}" dt="2023-12-05T05:54:26.917" v="273" actId="5793"/>
          <ac:spMkLst>
            <pc:docMk/>
            <pc:sldMk cId="1317119691" sldId="318"/>
            <ac:spMk id="9" creationId="{C251A46C-0206-500C-5619-B716A914F20D}"/>
          </ac:spMkLst>
        </pc:spChg>
        <pc:spChg chg="add mod">
          <ac:chgData name="星榜 阮" userId="28304402c46bfd64" providerId="LiveId" clId="{E18B75A0-EBF2-4CBF-8591-BF4142D2D510}" dt="2023-12-05T05:54:18.570" v="260"/>
          <ac:spMkLst>
            <pc:docMk/>
            <pc:sldMk cId="1317119691" sldId="318"/>
            <ac:spMk id="10" creationId="{38669DDC-E94C-6EA7-4851-85DC71EF7192}"/>
          </ac:spMkLst>
        </pc:spChg>
        <pc:picChg chg="del">
          <ac:chgData name="星榜 阮" userId="28304402c46bfd64" providerId="LiveId" clId="{E18B75A0-EBF2-4CBF-8591-BF4142D2D510}" dt="2023-12-05T05:54:05.284" v="254" actId="478"/>
          <ac:picMkLst>
            <pc:docMk/>
            <pc:sldMk cId="1317119691" sldId="318"/>
            <ac:picMk id="3074" creationId="{98E4E22C-0BC1-C339-55AA-7BB18AD97BED}"/>
          </ac:picMkLst>
        </pc:picChg>
        <pc:picChg chg="add mod">
          <ac:chgData name="星榜 阮" userId="28304402c46bfd64" providerId="LiveId" clId="{E18B75A0-EBF2-4CBF-8591-BF4142D2D510}" dt="2023-12-05T05:54:10.908" v="259" actId="1076"/>
          <ac:picMkLst>
            <pc:docMk/>
            <pc:sldMk cId="1317119691" sldId="318"/>
            <ac:picMk id="5122" creationId="{9D315715-CC2D-4C3A-2882-F0977744C9CD}"/>
          </ac:picMkLst>
        </pc:picChg>
      </pc:sldChg>
      <pc:sldChg chg="add del">
        <pc:chgData name="星榜 阮" userId="28304402c46bfd64" providerId="LiveId" clId="{E18B75A0-EBF2-4CBF-8591-BF4142D2D510}" dt="2023-12-05T05:48:49.025" v="169" actId="47"/>
        <pc:sldMkLst>
          <pc:docMk/>
          <pc:sldMk cId="2877599641" sldId="318"/>
        </pc:sldMkLst>
      </pc:sldChg>
      <pc:sldChg chg="addSp delSp modSp add mod">
        <pc:chgData name="星榜 阮" userId="28304402c46bfd64" providerId="LiveId" clId="{E18B75A0-EBF2-4CBF-8591-BF4142D2D510}" dt="2023-12-05T06:04:07.802" v="430" actId="20577"/>
        <pc:sldMkLst>
          <pc:docMk/>
          <pc:sldMk cId="616463997" sldId="319"/>
        </pc:sldMkLst>
        <pc:spChg chg="mod">
          <ac:chgData name="星榜 阮" userId="28304402c46bfd64" providerId="LiveId" clId="{E18B75A0-EBF2-4CBF-8591-BF4142D2D510}" dt="2023-12-05T06:03:34.389" v="417" actId="20577"/>
          <ac:spMkLst>
            <pc:docMk/>
            <pc:sldMk cId="616463997" sldId="319"/>
            <ac:spMk id="12" creationId="{38CAD5C1-D00D-3B5C-CEA8-DEF7A77A89CA}"/>
          </ac:spMkLst>
        </pc:spChg>
        <pc:spChg chg="mod">
          <ac:chgData name="星榜 阮" userId="28304402c46bfd64" providerId="LiveId" clId="{E18B75A0-EBF2-4CBF-8591-BF4142D2D510}" dt="2023-12-05T06:04:07.802" v="430" actId="20577"/>
          <ac:spMkLst>
            <pc:docMk/>
            <pc:sldMk cId="616463997" sldId="319"/>
            <ac:spMk id="71" creationId="{00000000-0000-0000-0000-000000000000}"/>
          </ac:spMkLst>
        </pc:spChg>
        <pc:grpChg chg="mod">
          <ac:chgData name="星榜 阮" userId="28304402c46bfd64" providerId="LiveId" clId="{E18B75A0-EBF2-4CBF-8591-BF4142D2D510}" dt="2023-12-05T05:59:06.183" v="349" actId="1076"/>
          <ac:grpSpMkLst>
            <pc:docMk/>
            <pc:sldMk cId="616463997" sldId="319"/>
            <ac:grpSpMk id="9" creationId="{0E6A6EEA-213B-8D60-58A1-212F1500B0BD}"/>
          </ac:grpSpMkLst>
        </pc:grpChg>
        <pc:picChg chg="add mod">
          <ac:chgData name="星榜 阮" userId="28304402c46bfd64" providerId="LiveId" clId="{E18B75A0-EBF2-4CBF-8591-BF4142D2D510}" dt="2023-12-05T06:00:02.431" v="356" actId="14100"/>
          <ac:picMkLst>
            <pc:docMk/>
            <pc:sldMk cId="616463997" sldId="319"/>
            <ac:picMk id="3" creationId="{92DE843E-E53F-4A7D-47C0-42BDEE77C2B4}"/>
          </ac:picMkLst>
        </pc:picChg>
        <pc:picChg chg="del">
          <ac:chgData name="星榜 阮" userId="28304402c46bfd64" providerId="LiveId" clId="{E18B75A0-EBF2-4CBF-8591-BF4142D2D510}" dt="2023-12-05T05:55:43.619" v="306" actId="478"/>
          <ac:picMkLst>
            <pc:docMk/>
            <pc:sldMk cId="616463997" sldId="319"/>
            <ac:picMk id="1026" creationId="{E576932A-F12E-99E7-06D4-019CCB707ED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润圆-65简" panose="00020600040101010101" pitchFamily="18" charset="-122"/>
              </a:rPr>
              <a:t>2023/12/5</a:t>
            </a:fld>
            <a:endParaRPr lang="zh-CN" altLang="en-US">
              <a:cs typeface="汉仪润圆-65简"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润圆-65简" panose="00020600040101010101" pitchFamily="18" charset="-122"/>
              <a:ea typeface="汉仪润圆-65简" panose="00020600040101010101" pitchFamily="18" charset="-122"/>
              <a:cs typeface="汉仪润圆-65简"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润圆-65简" panose="00020600040101010101" pitchFamily="18" charset="-122"/>
              </a:rPr>
              <a:t>‹#›</a:t>
            </a:fld>
            <a:endParaRPr lang="zh-CN" altLang="en-US">
              <a:cs typeface="汉仪润圆-65简" panose="00020600040101010101" pitchFamily="18"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E150520F-47FD-4FC6-AE95-9F2330473A68}" type="datetimeFigureOut">
              <a:rPr lang="zh-CN" altLang="en-US" smtClean="0"/>
              <a:t>2023/12/5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润圆-65简" panose="00020600040101010101" pitchFamily="18" charset="-122"/>
                <a:ea typeface="汉仪润圆-65简" panose="00020600040101010101" pitchFamily="18" charset="-122"/>
                <a:cs typeface="汉仪润圆-65简" panose="00020600040101010101" pitchFamily="18" charset="-122"/>
              </a:defRPr>
            </a:lvl1pPr>
          </a:lstStyle>
          <a:p>
            <a:fld id="{B9C374E9-BCD7-4D2D-A55A-7D683FCED518}"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1pPr>
    <a:lvl2pPr marL="4572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2pPr>
    <a:lvl3pPr marL="9144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3pPr>
    <a:lvl4pPr marL="13716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4pPr>
    <a:lvl5pPr marL="1828800" algn="l" defTabSz="914400" rtl="0" eaLnBrk="1" latinLnBrk="0" hangingPunct="1">
      <a:defRPr sz="1200" kern="1200">
        <a:solidFill>
          <a:schemeClr val="tx1"/>
        </a:solidFill>
        <a:latin typeface="汉仪润圆-65简" panose="00020600040101010101" pitchFamily="18" charset="-122"/>
        <a:ea typeface="汉仪润圆-65简" panose="00020600040101010101" pitchFamily="18" charset="-122"/>
        <a:cs typeface="汉仪润圆-65简" panose="00020600040101010101"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a:t>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10</a:t>
            </a:fld>
            <a:endParaRPr lang="zh-CN" altLang="en-US" dirty="0"/>
          </a:p>
        </p:txBody>
      </p:sp>
    </p:spTree>
    <p:extLst>
      <p:ext uri="{BB962C8B-B14F-4D97-AF65-F5344CB8AC3E}">
        <p14:creationId xmlns:p14="http://schemas.microsoft.com/office/powerpoint/2010/main" val="214500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11</a:t>
            </a:fld>
            <a:endParaRPr lang="zh-CN" altLang="en-US" dirty="0"/>
          </a:p>
        </p:txBody>
      </p:sp>
    </p:spTree>
    <p:extLst>
      <p:ext uri="{BB962C8B-B14F-4D97-AF65-F5344CB8AC3E}">
        <p14:creationId xmlns:p14="http://schemas.microsoft.com/office/powerpoint/2010/main" val="3984064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12</a:t>
            </a:fld>
            <a:endParaRPr lang="zh-CN" altLang="en-US" dirty="0"/>
          </a:p>
        </p:txBody>
      </p:sp>
    </p:spTree>
    <p:extLst>
      <p:ext uri="{BB962C8B-B14F-4D97-AF65-F5344CB8AC3E}">
        <p14:creationId xmlns:p14="http://schemas.microsoft.com/office/powerpoint/2010/main" val="241326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13</a:t>
            </a:fld>
            <a:endParaRPr lang="zh-CN" altLang="en-US" dirty="0"/>
          </a:p>
        </p:txBody>
      </p:sp>
    </p:spTree>
    <p:extLst>
      <p:ext uri="{BB962C8B-B14F-4D97-AF65-F5344CB8AC3E}">
        <p14:creationId xmlns:p14="http://schemas.microsoft.com/office/powerpoint/2010/main" val="4252956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14</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15</a:t>
            </a:fld>
            <a:endParaRPr lang="zh-CN" altLang="en-US" dirty="0"/>
          </a:p>
        </p:txBody>
      </p:sp>
    </p:spTree>
    <p:extLst>
      <p:ext uri="{BB962C8B-B14F-4D97-AF65-F5344CB8AC3E}">
        <p14:creationId xmlns:p14="http://schemas.microsoft.com/office/powerpoint/2010/main" val="535556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16</a:t>
            </a:fld>
            <a:endParaRPr lang="zh-CN" altLang="en-US" dirty="0"/>
          </a:p>
        </p:txBody>
      </p:sp>
    </p:spTree>
    <p:extLst>
      <p:ext uri="{BB962C8B-B14F-4D97-AF65-F5344CB8AC3E}">
        <p14:creationId xmlns:p14="http://schemas.microsoft.com/office/powerpoint/2010/main" val="194611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17</a:t>
            </a:fld>
            <a:endParaRPr lang="zh-CN" altLang="en-US" dirty="0"/>
          </a:p>
        </p:txBody>
      </p:sp>
    </p:spTree>
    <p:extLst>
      <p:ext uri="{BB962C8B-B14F-4D97-AF65-F5344CB8AC3E}">
        <p14:creationId xmlns:p14="http://schemas.microsoft.com/office/powerpoint/2010/main" val="148386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18</a:t>
            </a:fld>
            <a:endParaRPr lang="zh-CN" altLang="en-US" dirty="0"/>
          </a:p>
        </p:txBody>
      </p:sp>
    </p:spTree>
    <p:extLst>
      <p:ext uri="{BB962C8B-B14F-4D97-AF65-F5344CB8AC3E}">
        <p14:creationId xmlns:p14="http://schemas.microsoft.com/office/powerpoint/2010/main" val="191080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19</a:t>
            </a:fld>
            <a:endParaRPr lang="zh-CN" altLang="en-US" dirty="0"/>
          </a:p>
        </p:txBody>
      </p:sp>
    </p:spTree>
    <p:extLst>
      <p:ext uri="{BB962C8B-B14F-4D97-AF65-F5344CB8AC3E}">
        <p14:creationId xmlns:p14="http://schemas.microsoft.com/office/powerpoint/2010/main" val="264453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20</a:t>
            </a:fld>
            <a:endParaRPr lang="zh-CN" altLang="en-US" dirty="0"/>
          </a:p>
        </p:txBody>
      </p:sp>
    </p:spTree>
    <p:extLst>
      <p:ext uri="{BB962C8B-B14F-4D97-AF65-F5344CB8AC3E}">
        <p14:creationId xmlns:p14="http://schemas.microsoft.com/office/powerpoint/2010/main" val="4255062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EA0642-E7D1-4315-85F6-B2983CF33240}"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24</a:t>
            </a:fld>
            <a:endParaRPr lang="zh-CN" altLang="en-US" dirty="0"/>
          </a:p>
        </p:txBody>
      </p:sp>
    </p:spTree>
    <p:extLst>
      <p:ext uri="{BB962C8B-B14F-4D97-AF65-F5344CB8AC3E}">
        <p14:creationId xmlns:p14="http://schemas.microsoft.com/office/powerpoint/2010/main" val="335012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26</a:t>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27</a:t>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28</a:t>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29</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3</a:t>
            </a:fld>
            <a:endParaRPr lang="zh-CN" altLang="en-US" dirty="0"/>
          </a:p>
        </p:txBody>
      </p:sp>
    </p:spTree>
    <p:extLst>
      <p:ext uri="{BB962C8B-B14F-4D97-AF65-F5344CB8AC3E}">
        <p14:creationId xmlns:p14="http://schemas.microsoft.com/office/powerpoint/2010/main" val="1483474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564FB2-9B6A-4990-A4B9-9E62D2DC85E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C374E9-BCD7-4D2D-A55A-7D683FCED518}" type="slidenum">
              <a:rPr lang="zh-CN" altLang="en-US" smtClean="0"/>
              <a:t>31</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A82821-65EB-4606-A5E4-B8D9853FAD03}"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5</a:t>
            </a:fld>
            <a:endParaRPr lang="zh-CN" altLang="en-US" dirty="0"/>
          </a:p>
        </p:txBody>
      </p:sp>
    </p:spTree>
    <p:extLst>
      <p:ext uri="{BB962C8B-B14F-4D97-AF65-F5344CB8AC3E}">
        <p14:creationId xmlns:p14="http://schemas.microsoft.com/office/powerpoint/2010/main" val="418664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6</a:t>
            </a:fld>
            <a:endParaRPr lang="zh-CN" altLang="en-US" dirty="0"/>
          </a:p>
        </p:txBody>
      </p:sp>
    </p:spTree>
    <p:extLst>
      <p:ext uri="{BB962C8B-B14F-4D97-AF65-F5344CB8AC3E}">
        <p14:creationId xmlns:p14="http://schemas.microsoft.com/office/powerpoint/2010/main" val="96373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7</a:t>
            </a:fld>
            <a:endParaRPr lang="zh-CN" altLang="en-US" dirty="0"/>
          </a:p>
        </p:txBody>
      </p:sp>
    </p:spTree>
    <p:extLst>
      <p:ext uri="{BB962C8B-B14F-4D97-AF65-F5344CB8AC3E}">
        <p14:creationId xmlns:p14="http://schemas.microsoft.com/office/powerpoint/2010/main" val="390390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8</a:t>
            </a:fld>
            <a:endParaRPr lang="zh-CN" altLang="en-US" dirty="0"/>
          </a:p>
        </p:txBody>
      </p:sp>
    </p:spTree>
    <p:extLst>
      <p:ext uri="{BB962C8B-B14F-4D97-AF65-F5344CB8AC3E}">
        <p14:creationId xmlns:p14="http://schemas.microsoft.com/office/powerpoint/2010/main" val="839939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C374E9-BCD7-4D2D-A55A-7D683FCED518}"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 y="3"/>
            <a:ext cx="12191997" cy="6857997"/>
          </a:xfrm>
          <a:prstGeom prst="rect">
            <a:avLst/>
          </a:prstGeom>
          <a:ln>
            <a:noFill/>
          </a:ln>
        </p:spPr>
        <p:txBody>
          <a:bodyPr>
            <a:normAutofit/>
          </a:bodyPr>
          <a:lstStyle>
            <a:lvl1pPr marL="0" indent="0" algn="ctr">
              <a:buNone/>
              <a:defRPr sz="1600"/>
            </a:lvl1p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dirty="0">
              <a:cs typeface="汉仪润圆-65简"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7_Placeholder">
    <p:spTree>
      <p:nvGrpSpPr>
        <p:cNvPr id="1" name=""/>
        <p:cNvGrpSpPr/>
        <p:nvPr/>
      </p:nvGrpSpPr>
      <p:grpSpPr>
        <a:xfrm>
          <a:off x="0" y="0"/>
          <a:ext cx="0" cy="0"/>
          <a:chOff x="0" y="0"/>
          <a:chExt cx="0" cy="0"/>
        </a:xfrm>
      </p:grpSpPr>
      <p:sp>
        <p:nvSpPr>
          <p:cNvPr id="12" name="Picture Placeholder 2"/>
          <p:cNvSpPr>
            <a:spLocks noGrp="1"/>
          </p:cNvSpPr>
          <p:nvPr>
            <p:ph type="pic" sz="quarter" idx="14"/>
          </p:nvPr>
        </p:nvSpPr>
        <p:spPr>
          <a:xfrm>
            <a:off x="-1" y="1701800"/>
            <a:ext cx="12192001" cy="29464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1" y="3759200"/>
            <a:ext cx="3949575" cy="3098800"/>
          </a:xfrm>
          <a:prstGeom prst="rect">
            <a:avLst/>
          </a:prstGeom>
          <a:solidFill>
            <a:schemeClr val="bg1">
              <a:lumMod val="95000"/>
            </a:schemeClr>
          </a:solidFill>
        </p:spPr>
        <p:txBody>
          <a:bodyPr>
            <a:normAutofit/>
          </a:bodyPr>
          <a:lstStyle>
            <a:lvl1pPr>
              <a:defRPr sz="1400"/>
            </a:lvl1pPr>
          </a:lstStyle>
          <a:p>
            <a:endParaRPr lang="en-US" dirty="0"/>
          </a:p>
        </p:txBody>
      </p:sp>
      <p:sp>
        <p:nvSpPr>
          <p:cNvPr id="13" name="Picture Placeholder 8"/>
          <p:cNvSpPr>
            <a:spLocks noGrp="1"/>
          </p:cNvSpPr>
          <p:nvPr>
            <p:ph type="pic" sz="quarter" idx="11"/>
          </p:nvPr>
        </p:nvSpPr>
        <p:spPr>
          <a:xfrm>
            <a:off x="4119246" y="3759200"/>
            <a:ext cx="3949636" cy="3098800"/>
          </a:xfrm>
          <a:prstGeom prst="rect">
            <a:avLst/>
          </a:prstGeom>
          <a:solidFill>
            <a:schemeClr val="bg1">
              <a:lumMod val="95000"/>
            </a:schemeClr>
          </a:solidFill>
        </p:spPr>
        <p:txBody>
          <a:bodyPr>
            <a:normAutofit/>
          </a:bodyPr>
          <a:lstStyle>
            <a:lvl1pPr>
              <a:defRPr sz="1400"/>
            </a:lvl1pPr>
          </a:lstStyle>
          <a:p>
            <a:endParaRPr lang="en-US"/>
          </a:p>
        </p:txBody>
      </p:sp>
      <p:sp>
        <p:nvSpPr>
          <p:cNvPr id="14" name="Picture Placeholder 8"/>
          <p:cNvSpPr>
            <a:spLocks noGrp="1"/>
          </p:cNvSpPr>
          <p:nvPr>
            <p:ph type="pic" sz="quarter" idx="12"/>
          </p:nvPr>
        </p:nvSpPr>
        <p:spPr>
          <a:xfrm>
            <a:off x="8238554" y="3759200"/>
            <a:ext cx="3953447" cy="3098800"/>
          </a:xfrm>
          <a:prstGeom prst="rect">
            <a:avLst/>
          </a:prstGeom>
          <a:solidFill>
            <a:schemeClr val="bg1">
              <a:lumMod val="95000"/>
            </a:schemeClr>
          </a:solidFill>
        </p:spPr>
        <p:txBody>
          <a:bodyPr>
            <a:normAutofit/>
          </a:bodyPr>
          <a:lstStyle>
            <a:lvl1pPr>
              <a:defRPr sz="14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 #13">
    <p:spTree>
      <p:nvGrpSpPr>
        <p:cNvPr id="1" name=""/>
        <p:cNvGrpSpPr/>
        <p:nvPr/>
      </p:nvGrpSpPr>
      <p:grpSpPr>
        <a:xfrm>
          <a:off x="0" y="0"/>
          <a:ext cx="0" cy="0"/>
          <a:chOff x="0" y="0"/>
          <a:chExt cx="0" cy="0"/>
        </a:xfrm>
      </p:grpSpPr>
      <p:sp>
        <p:nvSpPr>
          <p:cNvPr id="3" name="02"/>
          <p:cNvSpPr>
            <a:spLocks noGrp="1"/>
          </p:cNvSpPr>
          <p:nvPr>
            <p:ph type="pic" sz="quarter" idx="10"/>
          </p:nvPr>
        </p:nvSpPr>
        <p:spPr>
          <a:xfrm>
            <a:off x="1" y="4702628"/>
            <a:ext cx="12191999" cy="2155371"/>
          </a:xfrm>
          <a:prstGeom prst="rect">
            <a:avLst/>
          </a:prstGeom>
        </p:spPr>
        <p:txBody>
          <a:bodyPr/>
          <a:lstStyle/>
          <a:p>
            <a:endParaRPr lang="en-US"/>
          </a:p>
        </p:txBody>
      </p:sp>
    </p:spTree>
  </p:cSld>
  <p:clrMapOvr>
    <a:masterClrMapping/>
  </p:clrMapOvr>
  <p:transition spd="slow" advClick="0" advTm="1000">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80127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8" name="Picture Placeholder 3"/>
          <p:cNvSpPr>
            <a:spLocks noGrp="1"/>
          </p:cNvSpPr>
          <p:nvPr>
            <p:ph type="pic" sz="quarter" idx="16" hasCustomPrompt="1"/>
          </p:nvPr>
        </p:nvSpPr>
        <p:spPr>
          <a:xfrm>
            <a:off x="369089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9" name="Picture Placeholder 3"/>
          <p:cNvSpPr>
            <a:spLocks noGrp="1"/>
          </p:cNvSpPr>
          <p:nvPr>
            <p:ph type="pic" sz="quarter" idx="17" hasCustomPrompt="1"/>
          </p:nvPr>
        </p:nvSpPr>
        <p:spPr>
          <a:xfrm>
            <a:off x="658051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
        <p:nvSpPr>
          <p:cNvPr id="10" name="Picture Placeholder 3"/>
          <p:cNvSpPr>
            <a:spLocks noGrp="1"/>
          </p:cNvSpPr>
          <p:nvPr>
            <p:ph type="pic" sz="quarter" idx="18" hasCustomPrompt="1"/>
          </p:nvPr>
        </p:nvSpPr>
        <p:spPr>
          <a:xfrm>
            <a:off x="9470139" y="1831245"/>
            <a:ext cx="1927407" cy="208595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1522510" y="1990901"/>
            <a:ext cx="3132092" cy="3389729"/>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noFill/>
        </p:spPr>
        <p:txBody>
          <a:bodyPr wrap="square" anchor="ctr">
            <a:noAutofit/>
          </a:bodyPr>
          <a:lstStyle>
            <a:lvl1pPr marL="0" indent="0" algn="ctr">
              <a:buNone/>
              <a:defRPr sz="1600" b="0" i="0">
                <a:latin typeface="汉仪润圆-65简" panose="00020600040101010101" pitchFamily="18" charset="-122"/>
                <a:ea typeface="汉仪润圆-65简" panose="00020600040101010101" pitchFamily="18" charset="-122"/>
                <a:cs typeface="Arial" panose="020B0604020202020204" pitchFamily="34" charset="0"/>
              </a:defRPr>
            </a:lvl1pPr>
          </a:lstStyle>
          <a:p>
            <a:r>
              <a:rPr lang="en-US" dirty="0"/>
              <a:t>Insert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4"/>
          </p:nvPr>
        </p:nvSpPr>
        <p:spPr>
          <a:xfrm>
            <a:off x="383924" y="2956361"/>
            <a:ext cx="2557909" cy="2169907"/>
          </a:xfrm>
          <a:prstGeom prst="rect">
            <a:avLst/>
          </a:prstGeom>
        </p:spPr>
        <p:txBody>
          <a:bodyPr rtlCol="0">
            <a:normAutofit/>
          </a:bodyPr>
          <a:lstStyle>
            <a:lvl1pPr>
              <a:defRPr sz="1400"/>
            </a:lvl1pPr>
          </a:lstStyle>
          <a:p>
            <a:pPr lvl="0"/>
            <a:endParaRPr lang="en-US" noProof="0" dirty="0"/>
          </a:p>
        </p:txBody>
      </p:sp>
      <p:sp>
        <p:nvSpPr>
          <p:cNvPr id="14" name="Picture Placeholder 12"/>
          <p:cNvSpPr>
            <a:spLocks noGrp="1" noChangeAspect="1"/>
          </p:cNvSpPr>
          <p:nvPr>
            <p:ph type="pic" sz="quarter" idx="15"/>
          </p:nvPr>
        </p:nvSpPr>
        <p:spPr>
          <a:xfrm>
            <a:off x="3328822" y="2956361"/>
            <a:ext cx="2557909" cy="2169907"/>
          </a:xfrm>
          <a:prstGeom prst="rect">
            <a:avLst/>
          </a:prstGeom>
        </p:spPr>
        <p:txBody>
          <a:bodyPr rtlCol="0">
            <a:normAutofit/>
          </a:bodyPr>
          <a:lstStyle>
            <a:lvl1pPr>
              <a:defRPr sz="1400"/>
            </a:lvl1pPr>
          </a:lstStyle>
          <a:p>
            <a:pPr lvl="0"/>
            <a:endParaRPr lang="en-US" noProof="0" dirty="0"/>
          </a:p>
        </p:txBody>
      </p:sp>
      <p:sp>
        <p:nvSpPr>
          <p:cNvPr id="15" name="Picture Placeholder 12"/>
          <p:cNvSpPr>
            <a:spLocks noGrp="1" noChangeAspect="1"/>
          </p:cNvSpPr>
          <p:nvPr>
            <p:ph type="pic" sz="quarter" idx="16"/>
          </p:nvPr>
        </p:nvSpPr>
        <p:spPr>
          <a:xfrm>
            <a:off x="6273720" y="2956361"/>
            <a:ext cx="2557909" cy="2169907"/>
          </a:xfrm>
          <a:prstGeom prst="rect">
            <a:avLst/>
          </a:prstGeom>
        </p:spPr>
        <p:txBody>
          <a:bodyPr rtlCol="0">
            <a:normAutofit/>
          </a:bodyPr>
          <a:lstStyle>
            <a:lvl1pPr>
              <a:defRPr sz="1400"/>
            </a:lvl1pPr>
          </a:lstStyle>
          <a:p>
            <a:pPr lvl="0"/>
            <a:endParaRPr lang="en-US" noProof="0" dirty="0"/>
          </a:p>
        </p:txBody>
      </p:sp>
      <p:sp>
        <p:nvSpPr>
          <p:cNvPr id="16" name="Picture Placeholder 12"/>
          <p:cNvSpPr>
            <a:spLocks noGrp="1" noChangeAspect="1"/>
          </p:cNvSpPr>
          <p:nvPr>
            <p:ph type="pic" sz="quarter" idx="17"/>
          </p:nvPr>
        </p:nvSpPr>
        <p:spPr>
          <a:xfrm>
            <a:off x="9218618" y="2956361"/>
            <a:ext cx="2557909" cy="2169907"/>
          </a:xfrm>
          <a:prstGeom prst="rect">
            <a:avLst/>
          </a:prstGeom>
        </p:spPr>
        <p:txBody>
          <a:bodyPr rtlCol="0">
            <a:normAutofit/>
          </a:bodyPr>
          <a:lstStyle>
            <a:lvl1pPr>
              <a:defRPr sz="1400"/>
            </a:lvl1pPr>
          </a:lstStyle>
          <a:p>
            <a:pPr lvl="0"/>
            <a:endParaRPr lang="en-US" noProof="0"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ortfolio-6">
    <p:spTree>
      <p:nvGrpSpPr>
        <p:cNvPr id="1" name=""/>
        <p:cNvGrpSpPr/>
        <p:nvPr/>
      </p:nvGrpSpPr>
      <p:grpSpPr>
        <a:xfrm>
          <a:off x="0" y="0"/>
          <a:ext cx="0" cy="0"/>
          <a:chOff x="0" y="0"/>
          <a:chExt cx="0" cy="0"/>
        </a:xfrm>
      </p:grpSpPr>
      <p:sp>
        <p:nvSpPr>
          <p:cNvPr id="14" name="Picture Placeholder 12"/>
          <p:cNvSpPr>
            <a:spLocks noGrp="1" noChangeAspect="1"/>
          </p:cNvSpPr>
          <p:nvPr>
            <p:ph type="pic" sz="quarter" idx="11"/>
          </p:nvPr>
        </p:nvSpPr>
        <p:spPr>
          <a:xfrm>
            <a:off x="6988967" y="1893449"/>
            <a:ext cx="2147420" cy="3579115"/>
          </a:xfrm>
          <a:prstGeom prst="rect">
            <a:avLst/>
          </a:prstGeom>
        </p:spPr>
        <p:txBody>
          <a:bodyPr rtlCol="0">
            <a:normAutofit/>
          </a:bodyPr>
          <a:lstStyle>
            <a:lvl1pPr>
              <a:defRPr sz="1400"/>
            </a:lvl1pPr>
          </a:lstStyle>
          <a:p>
            <a:pPr lvl="0"/>
            <a:endParaRPr lang="en-US" noProof="0" dirty="0"/>
          </a:p>
        </p:txBody>
      </p:sp>
      <p:sp>
        <p:nvSpPr>
          <p:cNvPr id="17" name="Picture Placeholder 12"/>
          <p:cNvSpPr>
            <a:spLocks noGrp="1" noChangeAspect="1"/>
          </p:cNvSpPr>
          <p:nvPr>
            <p:ph type="pic" sz="quarter" idx="14"/>
          </p:nvPr>
        </p:nvSpPr>
        <p:spPr>
          <a:xfrm>
            <a:off x="4749187" y="1893449"/>
            <a:ext cx="2147420" cy="3579115"/>
          </a:xfrm>
          <a:prstGeom prst="rect">
            <a:avLst/>
          </a:prstGeom>
        </p:spPr>
        <p:txBody>
          <a:bodyPr rtlCol="0">
            <a:normAutofit/>
          </a:bodyPr>
          <a:lstStyle>
            <a:lvl1pPr>
              <a:defRPr sz="1400"/>
            </a:lvl1pPr>
          </a:lstStyle>
          <a:p>
            <a:pPr lvl="0"/>
            <a:endParaRPr lang="en-US" noProof="0" dirty="0"/>
          </a:p>
        </p:txBody>
      </p:sp>
      <p:sp>
        <p:nvSpPr>
          <p:cNvPr id="19" name="Picture Placeholder 12"/>
          <p:cNvSpPr>
            <a:spLocks noGrp="1" noChangeAspect="1"/>
          </p:cNvSpPr>
          <p:nvPr>
            <p:ph type="pic" sz="quarter" idx="16"/>
          </p:nvPr>
        </p:nvSpPr>
        <p:spPr>
          <a:xfrm>
            <a:off x="9228747" y="1893449"/>
            <a:ext cx="2147420" cy="3579115"/>
          </a:xfrm>
          <a:prstGeom prst="rect">
            <a:avLst/>
          </a:prstGeom>
        </p:spPr>
        <p:txBody>
          <a:bodyPr rtlCol="0">
            <a:normAutofit/>
          </a:bodyPr>
          <a:lstStyle>
            <a:lvl1pPr>
              <a:defRPr sz="1400"/>
            </a:lvl1pPr>
          </a:lstStyle>
          <a:p>
            <a:pPr lvl="0"/>
            <a:endParaRPr lang="en-US" noProof="0" dirty="0"/>
          </a:p>
        </p:txBody>
      </p:sp>
    </p:spTree>
  </p:cSld>
  <p:clrMapOvr>
    <a:masterClrMapping/>
  </p:clrMapOvr>
  <p:transition spd="slow" advClick="0" advTm="3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mn-ea"/>
                <a:ea typeface="+mn-ea"/>
                <a:cs typeface="汉仪润圆-65简" panose="00020600040101010101" pitchFamily="18" charset="-122"/>
              </a:defRPr>
            </a:lvl1pPr>
          </a:lstStyle>
          <a:p>
            <a:fld id="{530820CF-B880-4189-942D-D702A7CBA730}" type="datetimeFigureOut">
              <a:rPr lang="zh-CN" altLang="en-US" smtClean="0">
                <a:solidFill>
                  <a:prstClr val="black">
                    <a:tint val="75000"/>
                  </a:prstClr>
                </a:solidFill>
              </a:rPr>
              <a:t>2023/12/5</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cs typeface="汉仪润圆-65简" panose="00020600040101010101" pitchFamily="18"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cs typeface="汉仪润圆-65简" panose="00020600040101010101" pitchFamily="18" charset="-122"/>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ctr" defTabSz="914400" rtl="0" eaLnBrk="1" latinLnBrk="0" hangingPunct="1">
        <a:spcBef>
          <a:spcPct val="0"/>
        </a:spcBef>
        <a:buNone/>
        <a:defRPr sz="4400" kern="1200">
          <a:solidFill>
            <a:schemeClr val="tx1"/>
          </a:solidFill>
          <a:latin typeface="+mn-ea"/>
          <a:ea typeface="+mn-ea"/>
          <a:cs typeface="汉仪润圆-65简" panose="00020600040101010101" pitchFamily="18"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ea"/>
          <a:ea typeface="+mn-ea"/>
          <a:cs typeface="汉仪润圆-65简" panose="00020600040101010101" pitchFamily="18"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ea"/>
          <a:ea typeface="+mn-ea"/>
          <a:cs typeface="汉仪润圆-65简" panose="00020600040101010101" pitchFamily="18"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ea"/>
          <a:ea typeface="+mn-ea"/>
          <a:cs typeface="汉仪润圆-65简" panose="00020600040101010101" pitchFamily="18"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ea"/>
          <a:ea typeface="+mn-ea"/>
          <a:cs typeface="汉仪润圆-65简" panose="00020600040101010101" pitchFamily="18"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ea"/>
          <a:ea typeface="+mn-ea"/>
          <a:cs typeface="汉仪润圆-65简" panose="00020600040101010101" pitchFamily="18"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110825" y="0"/>
            <a:ext cx="12191997" cy="6857997"/>
          </a:xfrm>
        </p:spPr>
      </p:pic>
      <p:sp>
        <p:nvSpPr>
          <p:cNvPr id="14" name="文本框 13"/>
          <p:cNvSpPr txBox="1"/>
          <p:nvPr/>
        </p:nvSpPr>
        <p:spPr>
          <a:xfrm>
            <a:off x="1022583" y="3007125"/>
            <a:ext cx="9925182" cy="1323439"/>
          </a:xfrm>
          <a:prstGeom prst="rect">
            <a:avLst/>
          </a:prstGeom>
          <a:noFill/>
        </p:spPr>
        <p:txBody>
          <a:bodyPr wrap="square" rtlCol="0">
            <a:spAutoFit/>
          </a:bodyPr>
          <a:lstStyle>
            <a:defPPr>
              <a:defRPr lang="zh-CN"/>
            </a:defPPr>
            <a:lvl1pPr algn="ctr">
              <a:defRPr sz="6600">
                <a:solidFill>
                  <a:schemeClr val="bg1"/>
                </a:solidFill>
                <a:latin typeface="方正清刻本悦宋简体" panose="02000000000000000000" pitchFamily="2" charset="-122"/>
                <a:ea typeface="方正清刻本悦宋简体" panose="02000000000000000000" pitchFamily="2" charset="-122"/>
              </a:defRPr>
            </a:lvl1pPr>
          </a:lstStyle>
          <a:p>
            <a:r>
              <a:rPr lang="zh-CN" altLang="en-US" sz="8000" b="1" spc="3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总体详细设计报告</a:t>
            </a:r>
          </a:p>
        </p:txBody>
      </p:sp>
      <p:sp>
        <p:nvSpPr>
          <p:cNvPr id="16" name="矩形 15"/>
          <p:cNvSpPr/>
          <p:nvPr/>
        </p:nvSpPr>
        <p:spPr>
          <a:xfrm>
            <a:off x="3875946" y="1447278"/>
            <a:ext cx="4440108" cy="923330"/>
          </a:xfrm>
          <a:prstGeom prst="rect">
            <a:avLst/>
          </a:prstGeom>
        </p:spPr>
        <p:txBody>
          <a:bodyPr wrap="square">
            <a:spAutoFit/>
          </a:bodyPr>
          <a:lstStyle/>
          <a:p>
            <a:pPr algn="ctr"/>
            <a:r>
              <a:rPr lang="en-US" altLang="zh-CN" sz="5400" b="1"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a:t>
            </a:r>
          </a:p>
        </p:txBody>
      </p:sp>
      <p:sp>
        <p:nvSpPr>
          <p:cNvPr id="17" name="矩形 259"/>
          <p:cNvSpPr>
            <a:spLocks noChangeArrowheads="1"/>
          </p:cNvSpPr>
          <p:nvPr/>
        </p:nvSpPr>
        <p:spPr bwMode="auto">
          <a:xfrm>
            <a:off x="4143237" y="4330564"/>
            <a:ext cx="3683872" cy="473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defTabSz="914400">
              <a:buNone/>
            </a:pP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组号：</a:t>
            </a:r>
            <a:r>
              <a:rPr lang="en-US" altLang="zh-CN"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G04   </a:t>
            </a: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汇报人：侯兢喆     </a:t>
            </a:r>
            <a:endParaRPr lang="en-US" altLang="zh-CN"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algn="dist" defTabSz="914400">
              <a:buNone/>
            </a:pPr>
            <a:r>
              <a:rPr lang="zh-CN" altLang="en-US" sz="1400" cap="all"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组员：阮星榜，韩晨烨，朱华宇</a:t>
            </a:r>
          </a:p>
        </p:txBody>
      </p:sp>
      <p:sp>
        <p:nvSpPr>
          <p:cNvPr id="18" name="矩形 17"/>
          <p:cNvSpPr/>
          <p:nvPr/>
        </p:nvSpPr>
        <p:spPr>
          <a:xfrm>
            <a:off x="4921848" y="2420930"/>
            <a:ext cx="2126652" cy="230832"/>
          </a:xfrm>
          <a:prstGeom prst="rect">
            <a:avLst/>
          </a:prstGeom>
        </p:spPr>
        <p:txBody>
          <a:bodyPr wrap="square">
            <a:spAutoFit/>
          </a:bodyPr>
          <a:lstStyle/>
          <a:p>
            <a:pPr algn="dist"/>
            <a:r>
              <a:rPr lang="en-US" altLang="zh-CN" sz="900"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endParaRPr lang="en-US" altLang="zh-CN" spc="300" dirty="0">
              <a:solidFill>
                <a:srgbClr val="25201A"/>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圆角矩形 18"/>
          <p:cNvSpPr/>
          <p:nvPr/>
        </p:nvSpPr>
        <p:spPr>
          <a:xfrm>
            <a:off x="4840331" y="5297805"/>
            <a:ext cx="2511339" cy="60155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开始汇报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4" y="1309075"/>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357539" y="1309075"/>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1" name="表格 20">
            <a:extLst>
              <a:ext uri="{FF2B5EF4-FFF2-40B4-BE49-F238E27FC236}">
                <a16:creationId xmlns:a16="http://schemas.microsoft.com/office/drawing/2014/main" id="{150C5D26-3CBA-4A55-AB0D-F64B9D85B5D1}"/>
              </a:ext>
            </a:extLst>
          </p:cNvPr>
          <p:cNvGraphicFramePr>
            <a:graphicFrameLocks noGrp="1"/>
          </p:cNvGraphicFramePr>
          <p:nvPr>
            <p:extLst>
              <p:ext uri="{D42A27DB-BD31-4B8C-83A1-F6EECF244321}">
                <p14:modId xmlns:p14="http://schemas.microsoft.com/office/powerpoint/2010/main" val="2882677902"/>
              </p:ext>
            </p:extLst>
          </p:nvPr>
        </p:nvGraphicFramePr>
        <p:xfrm>
          <a:off x="2324174" y="1678406"/>
          <a:ext cx="7890637" cy="2302155"/>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1851069868"/>
                    </a:ext>
                  </a:extLst>
                </a:gridCol>
                <a:gridCol w="1577757">
                  <a:extLst>
                    <a:ext uri="{9D8B030D-6E8A-4147-A177-3AD203B41FA5}">
                      <a16:colId xmlns:a16="http://schemas.microsoft.com/office/drawing/2014/main" val="2736909128"/>
                    </a:ext>
                  </a:extLst>
                </a:gridCol>
                <a:gridCol w="1577757">
                  <a:extLst>
                    <a:ext uri="{9D8B030D-6E8A-4147-A177-3AD203B41FA5}">
                      <a16:colId xmlns:a16="http://schemas.microsoft.com/office/drawing/2014/main" val="2304667688"/>
                    </a:ext>
                  </a:extLst>
                </a:gridCol>
                <a:gridCol w="1578683">
                  <a:extLst>
                    <a:ext uri="{9D8B030D-6E8A-4147-A177-3AD203B41FA5}">
                      <a16:colId xmlns:a16="http://schemas.microsoft.com/office/drawing/2014/main" val="2789296068"/>
                    </a:ext>
                  </a:extLst>
                </a:gridCol>
                <a:gridCol w="1578683">
                  <a:extLst>
                    <a:ext uri="{9D8B030D-6E8A-4147-A177-3AD203B41FA5}">
                      <a16:colId xmlns:a16="http://schemas.microsoft.com/office/drawing/2014/main" val="3786982222"/>
                    </a:ext>
                  </a:extLst>
                </a:gridCol>
              </a:tblGrid>
              <a:tr h="255795">
                <a:tc gridSpan="5">
                  <a:txBody>
                    <a:bodyPr/>
                    <a:lstStyle/>
                    <a:p>
                      <a:pPr algn="just"/>
                      <a:r>
                        <a:rPr lang="en-US" sz="1050" kern="100">
                          <a:effectLst/>
                        </a:rPr>
                        <a:t>User</a:t>
                      </a:r>
                      <a:r>
                        <a:rPr lang="zh-CN" sz="1050" kern="100">
                          <a:effectLst/>
                        </a:rPr>
                        <a:t>（用户</a:t>
                      </a:r>
                      <a:r>
                        <a:rPr lang="en-US" sz="1050" kern="100">
                          <a:effectLst/>
                        </a:rPr>
                        <a:t>/</a:t>
                      </a:r>
                      <a:r>
                        <a:rPr lang="zh-CN" sz="1050" kern="100">
                          <a:effectLst/>
                        </a:rPr>
                        <a:t>消费者）</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6433044"/>
                  </a:ext>
                </a:extLst>
              </a:tr>
              <a:tr h="255795">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19690717"/>
                  </a:ext>
                </a:extLst>
              </a:tr>
              <a:tr h="255795">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76912601"/>
                  </a:ext>
                </a:extLst>
              </a:tr>
              <a:tr h="255795">
                <a:tc>
                  <a:txBody>
                    <a:bodyPr/>
                    <a:lstStyle/>
                    <a:p>
                      <a:pPr algn="just"/>
                      <a:r>
                        <a:rPr lang="en-US" sz="1050" kern="100">
                          <a:effectLst/>
                        </a:rPr>
                        <a:t>UserName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42648023"/>
                  </a:ext>
                </a:extLst>
              </a:tr>
              <a:tr h="255795">
                <a:tc>
                  <a:txBody>
                    <a:bodyPr/>
                    <a:lstStyle/>
                    <a:p>
                      <a:pPr algn="just"/>
                      <a:r>
                        <a:rPr lang="en-US" sz="1050" kern="100">
                          <a:effectLst/>
                        </a:rPr>
                        <a:t>UserPwd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85344437"/>
                  </a:ext>
                </a:extLst>
              </a:tr>
              <a:tr h="255795">
                <a:tc>
                  <a:txBody>
                    <a:bodyPr/>
                    <a:lstStyle/>
                    <a:p>
                      <a:pPr algn="just"/>
                      <a:r>
                        <a:rPr lang="en-US" sz="1050" kern="100">
                          <a:effectLst/>
                        </a:rPr>
                        <a:t>UserSex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1171171"/>
                  </a:ext>
                </a:extLst>
              </a:tr>
              <a:tr h="255795">
                <a:tc>
                  <a:txBody>
                    <a:bodyPr/>
                    <a:lstStyle/>
                    <a:p>
                      <a:pPr algn="just"/>
                      <a:r>
                        <a:rPr lang="en-US" sz="1050" kern="100">
                          <a:effectLst/>
                        </a:rPr>
                        <a:t>UserAge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32021359"/>
                  </a:ext>
                </a:extLst>
              </a:tr>
              <a:tr h="255795">
                <a:tc>
                  <a:txBody>
                    <a:bodyPr/>
                    <a:lstStyle/>
                    <a:p>
                      <a:pPr algn="just"/>
                      <a:r>
                        <a:rPr lang="en-US" sz="1050" kern="100">
                          <a:effectLst/>
                        </a:rPr>
                        <a:t>UserAddress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02968060"/>
                  </a:ext>
                </a:extLst>
              </a:tr>
              <a:tr h="255795">
                <a:tc>
                  <a:txBody>
                    <a:bodyPr/>
                    <a:lstStyle/>
                    <a:p>
                      <a:pPr algn="just"/>
                      <a:r>
                        <a:rPr lang="en-US" sz="1050" kern="100">
                          <a:effectLst/>
                        </a:rPr>
                        <a:t>Requirements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个性化需求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7578402"/>
                  </a:ext>
                </a:extLst>
              </a:tr>
            </a:tbl>
          </a:graphicData>
        </a:graphic>
      </p:graphicFrame>
      <p:graphicFrame>
        <p:nvGraphicFramePr>
          <p:cNvPr id="23" name="表格 22">
            <a:extLst>
              <a:ext uri="{FF2B5EF4-FFF2-40B4-BE49-F238E27FC236}">
                <a16:creationId xmlns:a16="http://schemas.microsoft.com/office/drawing/2014/main" id="{3BF3ECF8-0300-D677-4867-306F4DB06FA9}"/>
              </a:ext>
            </a:extLst>
          </p:cNvPr>
          <p:cNvGraphicFramePr>
            <a:graphicFrameLocks noGrp="1"/>
          </p:cNvGraphicFramePr>
          <p:nvPr>
            <p:extLst>
              <p:ext uri="{D42A27DB-BD31-4B8C-83A1-F6EECF244321}">
                <p14:modId xmlns:p14="http://schemas.microsoft.com/office/powerpoint/2010/main" val="1271103163"/>
              </p:ext>
            </p:extLst>
          </p:nvPr>
        </p:nvGraphicFramePr>
        <p:xfrm>
          <a:off x="2324173" y="4186048"/>
          <a:ext cx="7890637" cy="2302153"/>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3826220263"/>
                    </a:ext>
                  </a:extLst>
                </a:gridCol>
                <a:gridCol w="1577757">
                  <a:extLst>
                    <a:ext uri="{9D8B030D-6E8A-4147-A177-3AD203B41FA5}">
                      <a16:colId xmlns:a16="http://schemas.microsoft.com/office/drawing/2014/main" val="1179605323"/>
                    </a:ext>
                  </a:extLst>
                </a:gridCol>
                <a:gridCol w="1577757">
                  <a:extLst>
                    <a:ext uri="{9D8B030D-6E8A-4147-A177-3AD203B41FA5}">
                      <a16:colId xmlns:a16="http://schemas.microsoft.com/office/drawing/2014/main" val="787898997"/>
                    </a:ext>
                  </a:extLst>
                </a:gridCol>
                <a:gridCol w="1578683">
                  <a:extLst>
                    <a:ext uri="{9D8B030D-6E8A-4147-A177-3AD203B41FA5}">
                      <a16:colId xmlns:a16="http://schemas.microsoft.com/office/drawing/2014/main" val="591696902"/>
                    </a:ext>
                  </a:extLst>
                </a:gridCol>
                <a:gridCol w="1578683">
                  <a:extLst>
                    <a:ext uri="{9D8B030D-6E8A-4147-A177-3AD203B41FA5}">
                      <a16:colId xmlns:a16="http://schemas.microsoft.com/office/drawing/2014/main" val="3000249604"/>
                    </a:ext>
                  </a:extLst>
                </a:gridCol>
              </a:tblGrid>
              <a:tr h="328879">
                <a:tc gridSpan="5">
                  <a:txBody>
                    <a:bodyPr/>
                    <a:lstStyle/>
                    <a:p>
                      <a:pPr algn="just"/>
                      <a:r>
                        <a:rPr lang="en-US" sz="1050" kern="100">
                          <a:effectLst/>
                        </a:rPr>
                        <a:t>Admin</a:t>
                      </a:r>
                      <a:r>
                        <a:rPr lang="zh-CN" sz="1050" kern="100">
                          <a:effectLst/>
                        </a:rPr>
                        <a:t>（管理员）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62931728"/>
                  </a:ext>
                </a:extLst>
              </a:tr>
              <a:tr h="328879">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57558016"/>
                  </a:ext>
                </a:extLst>
              </a:tr>
              <a:tr h="328879">
                <a:tc>
                  <a:txBody>
                    <a:bodyPr/>
                    <a:lstStyle/>
                    <a:p>
                      <a:pPr algn="just"/>
                      <a:r>
                        <a:rPr lang="en-US" sz="1050" kern="100">
                          <a:effectLst/>
                        </a:rPr>
                        <a:t>AdminID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9156217"/>
                  </a:ext>
                </a:extLst>
              </a:tr>
              <a:tr h="328879">
                <a:tc>
                  <a:txBody>
                    <a:bodyPr/>
                    <a:lstStyle/>
                    <a:p>
                      <a:pPr algn="just"/>
                      <a:r>
                        <a:rPr lang="en-US" sz="1050" kern="100">
                          <a:effectLst/>
                        </a:rPr>
                        <a:t>AdminName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7572804"/>
                  </a:ext>
                </a:extLst>
              </a:tr>
              <a:tr h="328879">
                <a:tc>
                  <a:txBody>
                    <a:bodyPr/>
                    <a:lstStyle/>
                    <a:p>
                      <a:pPr algn="just"/>
                      <a:r>
                        <a:rPr lang="en-US" sz="1050" kern="100">
                          <a:effectLst/>
                        </a:rPr>
                        <a:t>AdminPwd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管理员密码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76546261"/>
                  </a:ext>
                </a:extLst>
              </a:tr>
              <a:tr h="328879">
                <a:tc>
                  <a:txBody>
                    <a:bodyPr/>
                    <a:lstStyle/>
                    <a:p>
                      <a:pPr algn="just"/>
                      <a:r>
                        <a:rPr lang="en-US" sz="1050" kern="100">
                          <a:effectLst/>
                        </a:rPr>
                        <a:t>AdminSex</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管理员性别</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97077982"/>
                  </a:ext>
                </a:extLst>
              </a:tr>
              <a:tr h="328879">
                <a:tc>
                  <a:txBody>
                    <a:bodyPr/>
                    <a:lstStyle/>
                    <a:p>
                      <a:pPr algn="just"/>
                      <a:r>
                        <a:rPr lang="en-US" sz="1050" kern="100">
                          <a:effectLst/>
                        </a:rPr>
                        <a:t>AdminAge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管理员年龄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78558456"/>
                  </a:ext>
                </a:extLst>
              </a:tr>
            </a:tbl>
          </a:graphicData>
        </a:graphic>
      </p:graphicFrame>
    </p:spTree>
    <p:extLst>
      <p:ext uri="{BB962C8B-B14F-4D97-AF65-F5344CB8AC3E}">
        <p14:creationId xmlns:p14="http://schemas.microsoft.com/office/powerpoint/2010/main" val="10809879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a:extLst>
              <a:ext uri="{FF2B5EF4-FFF2-40B4-BE49-F238E27FC236}">
                <a16:creationId xmlns:a16="http://schemas.microsoft.com/office/drawing/2014/main" id="{8B744201-17AC-59DE-5E34-E3F08C29C327}"/>
              </a:ext>
            </a:extLst>
          </p:cNvPr>
          <p:cNvGraphicFramePr>
            <a:graphicFrameLocks noGrp="1"/>
          </p:cNvGraphicFramePr>
          <p:nvPr>
            <p:extLst>
              <p:ext uri="{D42A27DB-BD31-4B8C-83A1-F6EECF244321}">
                <p14:modId xmlns:p14="http://schemas.microsoft.com/office/powerpoint/2010/main" val="800405137"/>
              </p:ext>
            </p:extLst>
          </p:nvPr>
        </p:nvGraphicFramePr>
        <p:xfrm>
          <a:off x="2343517" y="1215317"/>
          <a:ext cx="7353936" cy="1551947"/>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1737569794"/>
                    </a:ext>
                  </a:extLst>
                </a:gridCol>
                <a:gridCol w="1470442">
                  <a:extLst>
                    <a:ext uri="{9D8B030D-6E8A-4147-A177-3AD203B41FA5}">
                      <a16:colId xmlns:a16="http://schemas.microsoft.com/office/drawing/2014/main" val="3720424619"/>
                    </a:ext>
                  </a:extLst>
                </a:gridCol>
                <a:gridCol w="1470442">
                  <a:extLst>
                    <a:ext uri="{9D8B030D-6E8A-4147-A177-3AD203B41FA5}">
                      <a16:colId xmlns:a16="http://schemas.microsoft.com/office/drawing/2014/main" val="3398089255"/>
                    </a:ext>
                  </a:extLst>
                </a:gridCol>
                <a:gridCol w="1471305">
                  <a:extLst>
                    <a:ext uri="{9D8B030D-6E8A-4147-A177-3AD203B41FA5}">
                      <a16:colId xmlns:a16="http://schemas.microsoft.com/office/drawing/2014/main" val="2768132213"/>
                    </a:ext>
                  </a:extLst>
                </a:gridCol>
                <a:gridCol w="1471305">
                  <a:extLst>
                    <a:ext uri="{9D8B030D-6E8A-4147-A177-3AD203B41FA5}">
                      <a16:colId xmlns:a16="http://schemas.microsoft.com/office/drawing/2014/main" val="2438580311"/>
                    </a:ext>
                  </a:extLst>
                </a:gridCol>
              </a:tblGrid>
              <a:tr h="258658">
                <a:tc gridSpan="5">
                  <a:txBody>
                    <a:bodyPr/>
                    <a:lstStyle/>
                    <a:p>
                      <a:pPr algn="just"/>
                      <a:r>
                        <a:rPr lang="en-US" sz="1050" kern="100">
                          <a:effectLst/>
                        </a:rPr>
                        <a:t>Store</a:t>
                      </a:r>
                      <a:r>
                        <a:rPr lang="zh-CN" sz="1050" kern="100">
                          <a:effectLst/>
                        </a:rPr>
                        <a:t>（商家）</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42388447"/>
                  </a:ext>
                </a:extLst>
              </a:tr>
              <a:tr h="258658">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1568020"/>
                  </a:ext>
                </a:extLst>
              </a:tr>
              <a:tr h="258658">
                <a:tc>
                  <a:txBody>
                    <a:bodyPr/>
                    <a:lstStyle/>
                    <a:p>
                      <a:pPr algn="just"/>
                      <a:r>
                        <a:rPr lang="en-US" sz="1050" kern="100">
                          <a:effectLst/>
                        </a:rPr>
                        <a:t>StoreID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08519738"/>
                  </a:ext>
                </a:extLst>
              </a:tr>
              <a:tr h="258658">
                <a:tc>
                  <a:txBody>
                    <a:bodyPr/>
                    <a:lstStyle/>
                    <a:p>
                      <a:pPr algn="just"/>
                      <a:r>
                        <a:rPr lang="en-US" sz="1050" kern="100">
                          <a:effectLst/>
                        </a:rPr>
                        <a:t>StoreName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8719387"/>
                  </a:ext>
                </a:extLst>
              </a:tr>
              <a:tr h="517315">
                <a:tc>
                  <a:txBody>
                    <a:bodyPr/>
                    <a:lstStyle/>
                    <a:p>
                      <a:pPr algn="just"/>
                      <a:r>
                        <a:rPr lang="en-US" sz="1050" kern="100">
                          <a:effectLst/>
                        </a:rPr>
                        <a:t>Store Address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商家地址</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dirty="0">
                          <a:effectLst/>
                        </a:rPr>
                        <a:t>Char(100)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3360581"/>
                  </a:ext>
                </a:extLst>
              </a:tr>
            </a:tbl>
          </a:graphicData>
        </a:graphic>
      </p:graphicFrame>
      <p:graphicFrame>
        <p:nvGraphicFramePr>
          <p:cNvPr id="4" name="表格 3">
            <a:extLst>
              <a:ext uri="{FF2B5EF4-FFF2-40B4-BE49-F238E27FC236}">
                <a16:creationId xmlns:a16="http://schemas.microsoft.com/office/drawing/2014/main" id="{06067221-B7AC-8150-1589-CC3D4345BDCE}"/>
              </a:ext>
            </a:extLst>
          </p:cNvPr>
          <p:cNvGraphicFramePr>
            <a:graphicFrameLocks noGrp="1"/>
          </p:cNvGraphicFramePr>
          <p:nvPr>
            <p:extLst>
              <p:ext uri="{D42A27DB-BD31-4B8C-83A1-F6EECF244321}">
                <p14:modId xmlns:p14="http://schemas.microsoft.com/office/powerpoint/2010/main" val="3008472512"/>
              </p:ext>
            </p:extLst>
          </p:nvPr>
        </p:nvGraphicFramePr>
        <p:xfrm>
          <a:off x="2343516" y="2910310"/>
          <a:ext cx="7353936" cy="1068716"/>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3290999476"/>
                    </a:ext>
                  </a:extLst>
                </a:gridCol>
                <a:gridCol w="1470442">
                  <a:extLst>
                    <a:ext uri="{9D8B030D-6E8A-4147-A177-3AD203B41FA5}">
                      <a16:colId xmlns:a16="http://schemas.microsoft.com/office/drawing/2014/main" val="898636753"/>
                    </a:ext>
                  </a:extLst>
                </a:gridCol>
                <a:gridCol w="1470442">
                  <a:extLst>
                    <a:ext uri="{9D8B030D-6E8A-4147-A177-3AD203B41FA5}">
                      <a16:colId xmlns:a16="http://schemas.microsoft.com/office/drawing/2014/main" val="602848127"/>
                    </a:ext>
                  </a:extLst>
                </a:gridCol>
                <a:gridCol w="1471305">
                  <a:extLst>
                    <a:ext uri="{9D8B030D-6E8A-4147-A177-3AD203B41FA5}">
                      <a16:colId xmlns:a16="http://schemas.microsoft.com/office/drawing/2014/main" val="408439495"/>
                    </a:ext>
                  </a:extLst>
                </a:gridCol>
                <a:gridCol w="1471305">
                  <a:extLst>
                    <a:ext uri="{9D8B030D-6E8A-4147-A177-3AD203B41FA5}">
                      <a16:colId xmlns:a16="http://schemas.microsoft.com/office/drawing/2014/main" val="3081674196"/>
                    </a:ext>
                  </a:extLst>
                </a:gridCol>
              </a:tblGrid>
              <a:tr h="267179">
                <a:tc gridSpan="5">
                  <a:txBody>
                    <a:bodyPr/>
                    <a:lstStyle/>
                    <a:p>
                      <a:pPr algn="just"/>
                      <a:r>
                        <a:rPr lang="en-US" sz="1050" kern="100" dirty="0">
                          <a:effectLst/>
                        </a:rPr>
                        <a:t>Tag</a:t>
                      </a:r>
                      <a:r>
                        <a:rPr lang="zh-CN" sz="1050" kern="100" dirty="0">
                          <a:effectLst/>
                        </a:rPr>
                        <a:t>（标签）</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10611297"/>
                  </a:ext>
                </a:extLst>
              </a:tr>
              <a:tr h="267179">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29424516"/>
                  </a:ext>
                </a:extLst>
              </a:tr>
              <a:tr h="267179">
                <a:tc>
                  <a:txBody>
                    <a:bodyPr/>
                    <a:lstStyle/>
                    <a:p>
                      <a:pPr algn="just"/>
                      <a:r>
                        <a:rPr lang="en-US" sz="1050" kern="100">
                          <a:effectLst/>
                        </a:rPr>
                        <a:t>TagID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标签</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97010699"/>
                  </a:ext>
                </a:extLst>
              </a:tr>
              <a:tr h="267179">
                <a:tc>
                  <a:txBody>
                    <a:bodyPr/>
                    <a:lstStyle/>
                    <a:p>
                      <a:pPr algn="just"/>
                      <a:r>
                        <a:rPr lang="en-US" sz="1050" kern="100">
                          <a:effectLst/>
                        </a:rPr>
                        <a:t>TagName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标签名称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54831407"/>
                  </a:ext>
                </a:extLst>
              </a:tr>
            </a:tbl>
          </a:graphicData>
        </a:graphic>
      </p:graphicFrame>
      <p:graphicFrame>
        <p:nvGraphicFramePr>
          <p:cNvPr id="6" name="表格 5">
            <a:extLst>
              <a:ext uri="{FF2B5EF4-FFF2-40B4-BE49-F238E27FC236}">
                <a16:creationId xmlns:a16="http://schemas.microsoft.com/office/drawing/2014/main" id="{4CD79763-011C-B011-47DC-B74CDFCF472C}"/>
              </a:ext>
            </a:extLst>
          </p:cNvPr>
          <p:cNvGraphicFramePr>
            <a:graphicFrameLocks noGrp="1"/>
          </p:cNvGraphicFramePr>
          <p:nvPr>
            <p:extLst>
              <p:ext uri="{D42A27DB-BD31-4B8C-83A1-F6EECF244321}">
                <p14:modId xmlns:p14="http://schemas.microsoft.com/office/powerpoint/2010/main" val="2735090550"/>
              </p:ext>
            </p:extLst>
          </p:nvPr>
        </p:nvGraphicFramePr>
        <p:xfrm>
          <a:off x="2343516" y="4111599"/>
          <a:ext cx="7353936" cy="2428479"/>
        </p:xfrm>
        <a:graphic>
          <a:graphicData uri="http://schemas.openxmlformats.org/drawingml/2006/table">
            <a:tbl>
              <a:tblPr firstRow="1" firstCol="1" bandRow="1">
                <a:tableStyleId>{5C22544A-7EE6-4342-B048-85BDC9FD1C3A}</a:tableStyleId>
              </a:tblPr>
              <a:tblGrid>
                <a:gridCol w="1470442">
                  <a:extLst>
                    <a:ext uri="{9D8B030D-6E8A-4147-A177-3AD203B41FA5}">
                      <a16:colId xmlns:a16="http://schemas.microsoft.com/office/drawing/2014/main" val="3682709004"/>
                    </a:ext>
                  </a:extLst>
                </a:gridCol>
                <a:gridCol w="1470442">
                  <a:extLst>
                    <a:ext uri="{9D8B030D-6E8A-4147-A177-3AD203B41FA5}">
                      <a16:colId xmlns:a16="http://schemas.microsoft.com/office/drawing/2014/main" val="2911156115"/>
                    </a:ext>
                  </a:extLst>
                </a:gridCol>
                <a:gridCol w="1470442">
                  <a:extLst>
                    <a:ext uri="{9D8B030D-6E8A-4147-A177-3AD203B41FA5}">
                      <a16:colId xmlns:a16="http://schemas.microsoft.com/office/drawing/2014/main" val="567396186"/>
                    </a:ext>
                  </a:extLst>
                </a:gridCol>
                <a:gridCol w="1471305">
                  <a:extLst>
                    <a:ext uri="{9D8B030D-6E8A-4147-A177-3AD203B41FA5}">
                      <a16:colId xmlns:a16="http://schemas.microsoft.com/office/drawing/2014/main" val="3225593585"/>
                    </a:ext>
                  </a:extLst>
                </a:gridCol>
                <a:gridCol w="1471305">
                  <a:extLst>
                    <a:ext uri="{9D8B030D-6E8A-4147-A177-3AD203B41FA5}">
                      <a16:colId xmlns:a16="http://schemas.microsoft.com/office/drawing/2014/main" val="3861556510"/>
                    </a:ext>
                  </a:extLst>
                </a:gridCol>
              </a:tblGrid>
              <a:tr h="269831">
                <a:tc gridSpan="5">
                  <a:txBody>
                    <a:bodyPr/>
                    <a:lstStyle/>
                    <a:p>
                      <a:pPr algn="just"/>
                      <a:r>
                        <a:rPr lang="en-US" sz="1050" kern="100" dirty="0">
                          <a:effectLst/>
                        </a:rPr>
                        <a:t>Dishes</a:t>
                      </a:r>
                      <a:r>
                        <a:rPr lang="zh-CN" sz="1050" kern="100" dirty="0">
                          <a:effectLst/>
                        </a:rPr>
                        <a:t>（菜品）</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8566839"/>
                  </a:ext>
                </a:extLst>
              </a:tr>
              <a:tr h="269831">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01501571"/>
                  </a:ext>
                </a:extLst>
              </a:tr>
              <a:tr h="269831">
                <a:tc>
                  <a:txBody>
                    <a:bodyPr/>
                    <a:lstStyle/>
                    <a:p>
                      <a:pPr algn="just"/>
                      <a:r>
                        <a:rPr lang="en-US" sz="1050" kern="100">
                          <a:effectLst/>
                        </a:rPr>
                        <a:t>DishesID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95394421"/>
                  </a:ext>
                </a:extLst>
              </a:tr>
              <a:tr h="269831">
                <a:tc>
                  <a:txBody>
                    <a:bodyPr/>
                    <a:lstStyle/>
                    <a:p>
                      <a:pPr algn="just"/>
                      <a:r>
                        <a:rPr lang="en-US" sz="1050" kern="100">
                          <a:effectLst/>
                        </a:rPr>
                        <a:t>DishesName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8254461"/>
                  </a:ext>
                </a:extLst>
              </a:tr>
              <a:tr h="539662">
                <a:tc>
                  <a:txBody>
                    <a:bodyPr/>
                    <a:lstStyle/>
                    <a:p>
                      <a:pPr algn="just"/>
                      <a:r>
                        <a:rPr lang="en-US" sz="1050" kern="100">
                          <a:effectLst/>
                        </a:rPr>
                        <a:t>DishesIngredients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菜品配料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62256142"/>
                  </a:ext>
                </a:extLst>
              </a:tr>
              <a:tr h="269831">
                <a:tc>
                  <a:txBody>
                    <a:bodyPr/>
                    <a:lstStyle/>
                    <a:p>
                      <a:pPr algn="just"/>
                      <a:r>
                        <a:rPr lang="en-US" sz="1050" kern="100">
                          <a:effectLst/>
                        </a:rPr>
                        <a:t>DishesScore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菜品评分</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Double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28767875"/>
                  </a:ext>
                </a:extLst>
              </a:tr>
              <a:tr h="269831">
                <a:tc>
                  <a:txBody>
                    <a:bodyPr/>
                    <a:lstStyle/>
                    <a:p>
                      <a:pPr algn="just"/>
                      <a:r>
                        <a:rPr lang="en-US" sz="1050" kern="100">
                          <a:effectLst/>
                        </a:rPr>
                        <a:t>DishesTag</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a:t>
                      </a:r>
                      <a:r>
                        <a:rPr lang="en-US" sz="1050" kern="100">
                          <a:effectLst/>
                        </a:rPr>
                        <a:t>Tag</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Char(255)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4723404"/>
                  </a:ext>
                </a:extLst>
              </a:tr>
              <a:tr h="269831">
                <a:tc>
                  <a:txBody>
                    <a:bodyPr/>
                    <a:lstStyle/>
                    <a:p>
                      <a:pPr algn="just"/>
                      <a:r>
                        <a:rPr lang="en-US" sz="1050" kern="100">
                          <a:effectLst/>
                        </a:rPr>
                        <a:t>DishesIntro</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菜品介绍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Char(1023)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69953254"/>
                  </a:ext>
                </a:extLst>
              </a:tr>
            </a:tbl>
          </a:graphicData>
        </a:graphic>
      </p:graphicFrame>
      <p:sp>
        <p:nvSpPr>
          <p:cNvPr id="7" name="文本框 13">
            <a:extLst>
              <a:ext uri="{FF2B5EF4-FFF2-40B4-BE49-F238E27FC236}">
                <a16:creationId xmlns:a16="http://schemas.microsoft.com/office/drawing/2014/main" id="{0735946C-9191-AE2C-9312-F0DD20293963}"/>
              </a:ext>
            </a:extLst>
          </p:cNvPr>
          <p:cNvSpPr txBox="1">
            <a:spLocks noChangeArrowheads="1"/>
          </p:cNvSpPr>
          <p:nvPr/>
        </p:nvSpPr>
        <p:spPr bwMode="auto">
          <a:xfrm>
            <a:off x="2179796" y="768796"/>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grpSp>
        <p:nvGrpSpPr>
          <p:cNvPr id="8" name="组合 7">
            <a:extLst>
              <a:ext uri="{FF2B5EF4-FFF2-40B4-BE49-F238E27FC236}">
                <a16:creationId xmlns:a16="http://schemas.microsoft.com/office/drawing/2014/main" id="{03274165-FEF4-1646-1408-CACC5F3F99DD}"/>
              </a:ext>
            </a:extLst>
          </p:cNvPr>
          <p:cNvGrpSpPr/>
          <p:nvPr/>
        </p:nvGrpSpPr>
        <p:grpSpPr>
          <a:xfrm>
            <a:off x="1213161" y="768796"/>
            <a:ext cx="443517" cy="421300"/>
            <a:chOff x="2347576" y="2438159"/>
            <a:chExt cx="591389" cy="561764"/>
          </a:xfrm>
          <a:solidFill>
            <a:schemeClr val="tx2"/>
          </a:solidFill>
        </p:grpSpPr>
        <p:sp>
          <p:nvSpPr>
            <p:cNvPr id="9" name="Freeform 14">
              <a:extLst>
                <a:ext uri="{FF2B5EF4-FFF2-40B4-BE49-F238E27FC236}">
                  <a16:creationId xmlns:a16="http://schemas.microsoft.com/office/drawing/2014/main" id="{88A0EE97-485F-ED20-6394-B26F77100059}"/>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5">
              <a:extLst>
                <a:ext uri="{FF2B5EF4-FFF2-40B4-BE49-F238E27FC236}">
                  <a16:creationId xmlns:a16="http://schemas.microsoft.com/office/drawing/2014/main" id="{B48DB74F-FA79-6B06-2036-4302E96192DF}"/>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81059311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420427" y="1682966"/>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逻辑结构设计要点</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3583F9F-2DF6-EF80-81FB-F4F1F47535FC}"/>
              </a:ext>
            </a:extLst>
          </p:cNvPr>
          <p:cNvGrpSpPr/>
          <p:nvPr/>
        </p:nvGrpSpPr>
        <p:grpSpPr>
          <a:xfrm>
            <a:off x="1453792" y="1682966"/>
            <a:ext cx="443517" cy="421300"/>
            <a:chOff x="2347576" y="2438159"/>
            <a:chExt cx="591389" cy="561764"/>
          </a:xfrm>
          <a:solidFill>
            <a:schemeClr val="tx2"/>
          </a:solidFill>
        </p:grpSpPr>
        <p:sp>
          <p:nvSpPr>
            <p:cNvPr id="15" name="Freeform 14">
              <a:extLst>
                <a:ext uri="{FF2B5EF4-FFF2-40B4-BE49-F238E27FC236}">
                  <a16:creationId xmlns:a16="http://schemas.microsoft.com/office/drawing/2014/main" id="{C78BC3CE-895D-6413-FAE7-D5DF25280692}"/>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5">
              <a:extLst>
                <a:ext uri="{FF2B5EF4-FFF2-40B4-BE49-F238E27FC236}">
                  <a16:creationId xmlns:a16="http://schemas.microsoft.com/office/drawing/2014/main" id="{9BCC8D46-1997-CE28-2031-7F51C84D70F1}"/>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表格 1">
            <a:extLst>
              <a:ext uri="{FF2B5EF4-FFF2-40B4-BE49-F238E27FC236}">
                <a16:creationId xmlns:a16="http://schemas.microsoft.com/office/drawing/2014/main" id="{78D0CBC2-D7E5-0769-D83C-EB843662F706}"/>
              </a:ext>
            </a:extLst>
          </p:cNvPr>
          <p:cNvGraphicFramePr>
            <a:graphicFrameLocks noGrp="1"/>
          </p:cNvGraphicFramePr>
          <p:nvPr>
            <p:extLst>
              <p:ext uri="{D42A27DB-BD31-4B8C-83A1-F6EECF244321}">
                <p14:modId xmlns:p14="http://schemas.microsoft.com/office/powerpoint/2010/main" val="2137377059"/>
              </p:ext>
            </p:extLst>
          </p:nvPr>
        </p:nvGraphicFramePr>
        <p:xfrm>
          <a:off x="2420427" y="2171068"/>
          <a:ext cx="7890637" cy="1745802"/>
        </p:xfrm>
        <a:graphic>
          <a:graphicData uri="http://schemas.openxmlformats.org/drawingml/2006/table">
            <a:tbl>
              <a:tblPr firstRow="1" firstCol="1" bandRow="1">
                <a:tableStyleId>{5C22544A-7EE6-4342-B048-85BDC9FD1C3A}</a:tableStyleId>
              </a:tblPr>
              <a:tblGrid>
                <a:gridCol w="1577757">
                  <a:extLst>
                    <a:ext uri="{9D8B030D-6E8A-4147-A177-3AD203B41FA5}">
                      <a16:colId xmlns:a16="http://schemas.microsoft.com/office/drawing/2014/main" val="2644774624"/>
                    </a:ext>
                  </a:extLst>
                </a:gridCol>
                <a:gridCol w="1577757">
                  <a:extLst>
                    <a:ext uri="{9D8B030D-6E8A-4147-A177-3AD203B41FA5}">
                      <a16:colId xmlns:a16="http://schemas.microsoft.com/office/drawing/2014/main" val="637812915"/>
                    </a:ext>
                  </a:extLst>
                </a:gridCol>
                <a:gridCol w="1577757">
                  <a:extLst>
                    <a:ext uri="{9D8B030D-6E8A-4147-A177-3AD203B41FA5}">
                      <a16:colId xmlns:a16="http://schemas.microsoft.com/office/drawing/2014/main" val="3915990469"/>
                    </a:ext>
                  </a:extLst>
                </a:gridCol>
                <a:gridCol w="1578683">
                  <a:extLst>
                    <a:ext uri="{9D8B030D-6E8A-4147-A177-3AD203B41FA5}">
                      <a16:colId xmlns:a16="http://schemas.microsoft.com/office/drawing/2014/main" val="2427973916"/>
                    </a:ext>
                  </a:extLst>
                </a:gridCol>
                <a:gridCol w="1578683">
                  <a:extLst>
                    <a:ext uri="{9D8B030D-6E8A-4147-A177-3AD203B41FA5}">
                      <a16:colId xmlns:a16="http://schemas.microsoft.com/office/drawing/2014/main" val="4157989045"/>
                    </a:ext>
                  </a:extLst>
                </a:gridCol>
              </a:tblGrid>
              <a:tr h="290967">
                <a:tc gridSpan="5">
                  <a:txBody>
                    <a:bodyPr/>
                    <a:lstStyle/>
                    <a:p>
                      <a:pPr algn="just"/>
                      <a:r>
                        <a:rPr lang="en-US" sz="1050" kern="100">
                          <a:effectLst/>
                        </a:rPr>
                        <a:t>HistoryRecord</a:t>
                      </a:r>
                      <a:r>
                        <a:rPr lang="zh-CN" sz="1050" kern="100">
                          <a:effectLst/>
                        </a:rPr>
                        <a:t>（历史菜品选择记录）</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79443442"/>
                  </a:ext>
                </a:extLst>
              </a:tr>
              <a:tr h="290967">
                <a:tc>
                  <a:txBody>
                    <a:bodyPr/>
                    <a:lstStyle/>
                    <a:p>
                      <a:pPr algn="just"/>
                      <a:r>
                        <a:rPr lang="zh-CN" sz="1050" kern="100">
                          <a:effectLst/>
                        </a:rPr>
                        <a:t>字段名称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字段说明</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数据类型及长度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是否为关键字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是否可以为空</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36074547"/>
                  </a:ext>
                </a:extLst>
              </a:tr>
              <a:tr h="290967">
                <a:tc>
                  <a:txBody>
                    <a:bodyPr/>
                    <a:lstStyle/>
                    <a:p>
                      <a:pPr algn="just"/>
                      <a:r>
                        <a:rPr lang="en-US" sz="1050" kern="100">
                          <a:effectLst/>
                        </a:rPr>
                        <a:t>RecordID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历史记录</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37447565"/>
                  </a:ext>
                </a:extLst>
              </a:tr>
              <a:tr h="290967">
                <a:tc>
                  <a:txBody>
                    <a:bodyPr/>
                    <a:lstStyle/>
                    <a:p>
                      <a:pPr algn="just"/>
                      <a:r>
                        <a:rPr lang="en-US" sz="1050" kern="100">
                          <a:effectLst/>
                        </a:rPr>
                        <a:t>DishesName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菜品名称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Char(20)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5434239"/>
                  </a:ext>
                </a:extLst>
              </a:tr>
              <a:tr h="290967">
                <a:tc>
                  <a:txBody>
                    <a:bodyPr/>
                    <a:lstStyle/>
                    <a:p>
                      <a:pPr algn="just"/>
                      <a:r>
                        <a:rPr lang="en-US" sz="1050" kern="100">
                          <a:effectLst/>
                        </a:rPr>
                        <a:t>RecordDate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记录时间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Date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33451625"/>
                  </a:ext>
                </a:extLst>
              </a:tr>
              <a:tr h="290967">
                <a:tc>
                  <a:txBody>
                    <a:bodyPr/>
                    <a:lstStyle/>
                    <a:p>
                      <a:pPr algn="just"/>
                      <a:r>
                        <a:rPr lang="en-US" sz="1050" kern="100">
                          <a:effectLst/>
                        </a:rPr>
                        <a:t>UserID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用户</a:t>
                      </a:r>
                      <a:r>
                        <a:rPr lang="en-US" sz="1050" kern="100">
                          <a:effectLst/>
                        </a:rPr>
                        <a:t>ID</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en-US" sz="1050" kern="100">
                          <a:effectLst/>
                        </a:rPr>
                        <a:t>Int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15915781"/>
                  </a:ext>
                </a:extLst>
              </a:tr>
            </a:tbl>
          </a:graphicData>
        </a:graphic>
      </p:graphicFrame>
      <p:sp>
        <p:nvSpPr>
          <p:cNvPr id="3" name="文本框 13">
            <a:extLst>
              <a:ext uri="{FF2B5EF4-FFF2-40B4-BE49-F238E27FC236}">
                <a16:creationId xmlns:a16="http://schemas.microsoft.com/office/drawing/2014/main" id="{F4B0CC23-B2DD-1D31-23A0-74C0E0EF3B2D}"/>
              </a:ext>
            </a:extLst>
          </p:cNvPr>
          <p:cNvSpPr txBox="1">
            <a:spLocks noChangeArrowheads="1"/>
          </p:cNvSpPr>
          <p:nvPr/>
        </p:nvSpPr>
        <p:spPr bwMode="auto">
          <a:xfrm>
            <a:off x="2453592" y="4647601"/>
            <a:ext cx="2315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物理结构设计要点</a:t>
            </a:r>
          </a:p>
        </p:txBody>
      </p:sp>
      <p:grpSp>
        <p:nvGrpSpPr>
          <p:cNvPr id="4" name="组合 3">
            <a:extLst>
              <a:ext uri="{FF2B5EF4-FFF2-40B4-BE49-F238E27FC236}">
                <a16:creationId xmlns:a16="http://schemas.microsoft.com/office/drawing/2014/main" id="{60DDF961-B83A-5D24-3615-E4F434FBFDFE}"/>
              </a:ext>
            </a:extLst>
          </p:cNvPr>
          <p:cNvGrpSpPr/>
          <p:nvPr/>
        </p:nvGrpSpPr>
        <p:grpSpPr>
          <a:xfrm>
            <a:off x="1486957" y="4647601"/>
            <a:ext cx="443517" cy="421300"/>
            <a:chOff x="2347576" y="2438159"/>
            <a:chExt cx="591389" cy="561764"/>
          </a:xfrm>
          <a:solidFill>
            <a:schemeClr val="tx2"/>
          </a:solidFill>
        </p:grpSpPr>
        <p:sp>
          <p:nvSpPr>
            <p:cNvPr id="5" name="Freeform 14">
              <a:extLst>
                <a:ext uri="{FF2B5EF4-FFF2-40B4-BE49-F238E27FC236}">
                  <a16:creationId xmlns:a16="http://schemas.microsoft.com/office/drawing/2014/main" id="{C038BA9F-4B06-AEF2-FD31-6821FDF6238B}"/>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5">
              <a:extLst>
                <a:ext uri="{FF2B5EF4-FFF2-40B4-BE49-F238E27FC236}">
                  <a16:creationId xmlns:a16="http://schemas.microsoft.com/office/drawing/2014/main" id="{FC38C507-3908-3F1E-184C-3F5745BC4EDB}"/>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6">
            <a:extLst>
              <a:ext uri="{FF2B5EF4-FFF2-40B4-BE49-F238E27FC236}">
                <a16:creationId xmlns:a16="http://schemas.microsoft.com/office/drawing/2014/main" id="{0013A317-8F53-9C95-3953-EF251827AFA4}"/>
              </a:ext>
            </a:extLst>
          </p:cNvPr>
          <p:cNvSpPr txBox="1">
            <a:spLocks noChangeArrowheads="1"/>
          </p:cNvSpPr>
          <p:nvPr/>
        </p:nvSpPr>
        <p:spPr bwMode="auto">
          <a:xfrm>
            <a:off x="2453592" y="4964399"/>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本系统内所使用的每个数据结构中的每个数据项都储存在</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SQL</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数据库中</a:t>
            </a:r>
          </a:p>
        </p:txBody>
      </p:sp>
    </p:spTree>
    <p:extLst>
      <p:ext uri="{BB962C8B-B14F-4D97-AF65-F5344CB8AC3E}">
        <p14:creationId xmlns:p14="http://schemas.microsoft.com/office/powerpoint/2010/main" val="236063585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3">
            <a:extLst>
              <a:ext uri="{FF2B5EF4-FFF2-40B4-BE49-F238E27FC236}">
                <a16:creationId xmlns:a16="http://schemas.microsoft.com/office/drawing/2014/main" id="{89AC0CB1-B0F5-706A-76D3-E003DB10C67B}"/>
              </a:ext>
            </a:extLst>
          </p:cNvPr>
          <p:cNvSpPr txBox="1">
            <a:spLocks noChangeArrowheads="1"/>
          </p:cNvSpPr>
          <p:nvPr/>
        </p:nvSpPr>
        <p:spPr bwMode="auto">
          <a:xfrm>
            <a:off x="2161526" y="1493516"/>
            <a:ext cx="27077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3.</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数据结构与程序的关系</a:t>
            </a:r>
          </a:p>
        </p:txBody>
      </p:sp>
      <p:grpSp>
        <p:nvGrpSpPr>
          <p:cNvPr id="3" name="组合 2">
            <a:extLst>
              <a:ext uri="{FF2B5EF4-FFF2-40B4-BE49-F238E27FC236}">
                <a16:creationId xmlns:a16="http://schemas.microsoft.com/office/drawing/2014/main" id="{B91A8E32-8BE4-92C5-A1F8-1AEFA41BCECD}"/>
              </a:ext>
            </a:extLst>
          </p:cNvPr>
          <p:cNvGrpSpPr/>
          <p:nvPr/>
        </p:nvGrpSpPr>
        <p:grpSpPr>
          <a:xfrm>
            <a:off x="1465823" y="1471293"/>
            <a:ext cx="443517" cy="421300"/>
            <a:chOff x="2347576" y="2438159"/>
            <a:chExt cx="591389" cy="561764"/>
          </a:xfrm>
          <a:solidFill>
            <a:schemeClr val="tx2"/>
          </a:solidFill>
        </p:grpSpPr>
        <p:sp>
          <p:nvSpPr>
            <p:cNvPr id="4" name="Freeform 14">
              <a:extLst>
                <a:ext uri="{FF2B5EF4-FFF2-40B4-BE49-F238E27FC236}">
                  <a16:creationId xmlns:a16="http://schemas.microsoft.com/office/drawing/2014/main" id="{E794D7F9-0B53-0D6B-9231-F280506F15D1}"/>
                </a:ext>
              </a:extLst>
            </p:cNvPr>
            <p:cNvSpPr/>
            <p:nvPr/>
          </p:nvSpPr>
          <p:spPr bwMode="auto">
            <a:xfrm>
              <a:off x="2347576" y="2438159"/>
              <a:ext cx="591389" cy="561764"/>
            </a:xfrm>
            <a:custGeom>
              <a:avLst/>
              <a:gdLst>
                <a:gd name="T0" fmla="*/ 359 w 684"/>
                <a:gd name="T1" fmla="*/ 57 h 650"/>
                <a:gd name="T2" fmla="*/ 331 w 684"/>
                <a:gd name="T3" fmla="*/ 28 h 650"/>
                <a:gd name="T4" fmla="*/ 360 w 684"/>
                <a:gd name="T5" fmla="*/ 0 h 650"/>
                <a:gd name="T6" fmla="*/ 360 w 684"/>
                <a:gd name="T7" fmla="*/ 0 h 650"/>
                <a:gd name="T8" fmla="*/ 360 w 684"/>
                <a:gd name="T9" fmla="*/ 0 h 650"/>
                <a:gd name="T10" fmla="*/ 360 w 684"/>
                <a:gd name="T11" fmla="*/ 0 h 650"/>
                <a:gd name="T12" fmla="*/ 361 w 684"/>
                <a:gd name="T13" fmla="*/ 0 h 650"/>
                <a:gd name="T14" fmla="*/ 361 w 684"/>
                <a:gd name="T15" fmla="*/ 0 h 650"/>
                <a:gd name="T16" fmla="*/ 589 w 684"/>
                <a:gd name="T17" fmla="*/ 95 h 650"/>
                <a:gd name="T18" fmla="*/ 684 w 684"/>
                <a:gd name="T19" fmla="*/ 325 h 650"/>
                <a:gd name="T20" fmla="*/ 589 w 684"/>
                <a:gd name="T21" fmla="*/ 554 h 650"/>
                <a:gd name="T22" fmla="*/ 359 w 684"/>
                <a:gd name="T23" fmla="*/ 650 h 650"/>
                <a:gd name="T24" fmla="*/ 130 w 684"/>
                <a:gd name="T25" fmla="*/ 554 h 650"/>
                <a:gd name="T26" fmla="*/ 34 w 684"/>
                <a:gd name="T27" fmla="*/ 325 h 650"/>
                <a:gd name="T28" fmla="*/ 43 w 684"/>
                <a:gd name="T29" fmla="*/ 253 h 650"/>
                <a:gd name="T30" fmla="*/ 56 w 684"/>
                <a:gd name="T31" fmla="*/ 210 h 650"/>
                <a:gd name="T32" fmla="*/ 15 w 684"/>
                <a:gd name="T33" fmla="*/ 193 h 650"/>
                <a:gd name="T34" fmla="*/ 5 w 684"/>
                <a:gd name="T35" fmla="*/ 187 h 650"/>
                <a:gd name="T36" fmla="*/ 1 w 684"/>
                <a:gd name="T37" fmla="*/ 176 h 650"/>
                <a:gd name="T38" fmla="*/ 2 w 684"/>
                <a:gd name="T39" fmla="*/ 165 h 650"/>
                <a:gd name="T40" fmla="*/ 9 w 684"/>
                <a:gd name="T41" fmla="*/ 155 h 650"/>
                <a:gd name="T42" fmla="*/ 124 w 684"/>
                <a:gd name="T43" fmla="*/ 66 h 650"/>
                <a:gd name="T44" fmla="*/ 134 w 684"/>
                <a:gd name="T45" fmla="*/ 61 h 650"/>
                <a:gd name="T46" fmla="*/ 146 w 684"/>
                <a:gd name="T47" fmla="*/ 63 h 650"/>
                <a:gd name="T48" fmla="*/ 155 w 684"/>
                <a:gd name="T49" fmla="*/ 70 h 650"/>
                <a:gd name="T50" fmla="*/ 159 w 684"/>
                <a:gd name="T51" fmla="*/ 80 h 650"/>
                <a:gd name="T52" fmla="*/ 180 w 684"/>
                <a:gd name="T53" fmla="*/ 224 h 650"/>
                <a:gd name="T54" fmla="*/ 178 w 684"/>
                <a:gd name="T55" fmla="*/ 236 h 650"/>
                <a:gd name="T56" fmla="*/ 171 w 684"/>
                <a:gd name="T57" fmla="*/ 245 h 650"/>
                <a:gd name="T58" fmla="*/ 161 w 684"/>
                <a:gd name="T59" fmla="*/ 249 h 650"/>
                <a:gd name="T60" fmla="*/ 149 w 684"/>
                <a:gd name="T61" fmla="*/ 248 h 650"/>
                <a:gd name="T62" fmla="*/ 108 w 684"/>
                <a:gd name="T63" fmla="*/ 231 h 650"/>
                <a:gd name="T64" fmla="*/ 98 w 684"/>
                <a:gd name="T65" fmla="*/ 266 h 650"/>
                <a:gd name="T66" fmla="*/ 92 w 684"/>
                <a:gd name="T67" fmla="*/ 325 h 650"/>
                <a:gd name="T68" fmla="*/ 170 w 684"/>
                <a:gd name="T69" fmla="*/ 514 h 650"/>
                <a:gd name="T70" fmla="*/ 359 w 684"/>
                <a:gd name="T71" fmla="*/ 592 h 650"/>
                <a:gd name="T72" fmla="*/ 549 w 684"/>
                <a:gd name="T73" fmla="*/ 514 h 650"/>
                <a:gd name="T74" fmla="*/ 627 w 684"/>
                <a:gd name="T75" fmla="*/ 325 h 650"/>
                <a:gd name="T76" fmla="*/ 549 w 684"/>
                <a:gd name="T77" fmla="*/ 136 h 650"/>
                <a:gd name="T78" fmla="*/ 360 w 684"/>
                <a:gd name="T79" fmla="*/ 57 h 650"/>
                <a:gd name="T80" fmla="*/ 360 w 684"/>
                <a:gd name="T81" fmla="*/ 57 h 650"/>
                <a:gd name="T82" fmla="*/ 360 w 684"/>
                <a:gd name="T83" fmla="*/ 57 h 650"/>
                <a:gd name="T84" fmla="*/ 360 w 684"/>
                <a:gd name="T85" fmla="*/ 57 h 650"/>
                <a:gd name="T86" fmla="*/ 359 w 684"/>
                <a:gd name="T87" fmla="*/ 5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4" h="650">
                  <a:moveTo>
                    <a:pt x="359" y="57"/>
                  </a:moveTo>
                  <a:cubicBezTo>
                    <a:pt x="343" y="57"/>
                    <a:pt x="331" y="44"/>
                    <a:pt x="331" y="28"/>
                  </a:cubicBezTo>
                  <a:cubicBezTo>
                    <a:pt x="331" y="13"/>
                    <a:pt x="344" y="0"/>
                    <a:pt x="360" y="0"/>
                  </a:cubicBezTo>
                  <a:cubicBezTo>
                    <a:pt x="360" y="0"/>
                    <a:pt x="360" y="0"/>
                    <a:pt x="360" y="0"/>
                  </a:cubicBezTo>
                  <a:cubicBezTo>
                    <a:pt x="360" y="0"/>
                    <a:pt x="360" y="0"/>
                    <a:pt x="360" y="0"/>
                  </a:cubicBezTo>
                  <a:cubicBezTo>
                    <a:pt x="360" y="0"/>
                    <a:pt x="360" y="0"/>
                    <a:pt x="360" y="0"/>
                  </a:cubicBezTo>
                  <a:cubicBezTo>
                    <a:pt x="361" y="0"/>
                    <a:pt x="361" y="0"/>
                    <a:pt x="361" y="0"/>
                  </a:cubicBezTo>
                  <a:cubicBezTo>
                    <a:pt x="361" y="0"/>
                    <a:pt x="361" y="0"/>
                    <a:pt x="361" y="0"/>
                  </a:cubicBezTo>
                  <a:cubicBezTo>
                    <a:pt x="450" y="0"/>
                    <a:pt x="531" y="37"/>
                    <a:pt x="589" y="95"/>
                  </a:cubicBezTo>
                  <a:cubicBezTo>
                    <a:pt x="648" y="154"/>
                    <a:pt x="684" y="235"/>
                    <a:pt x="684" y="325"/>
                  </a:cubicBezTo>
                  <a:cubicBezTo>
                    <a:pt x="684" y="414"/>
                    <a:pt x="648" y="496"/>
                    <a:pt x="589" y="554"/>
                  </a:cubicBezTo>
                  <a:cubicBezTo>
                    <a:pt x="530" y="613"/>
                    <a:pt x="449" y="650"/>
                    <a:pt x="359" y="650"/>
                  </a:cubicBezTo>
                  <a:cubicBezTo>
                    <a:pt x="270" y="650"/>
                    <a:pt x="188" y="613"/>
                    <a:pt x="130" y="554"/>
                  </a:cubicBezTo>
                  <a:cubicBezTo>
                    <a:pt x="71" y="496"/>
                    <a:pt x="34" y="414"/>
                    <a:pt x="34" y="325"/>
                  </a:cubicBezTo>
                  <a:cubicBezTo>
                    <a:pt x="34" y="301"/>
                    <a:pt x="37" y="277"/>
                    <a:pt x="43" y="253"/>
                  </a:cubicBezTo>
                  <a:cubicBezTo>
                    <a:pt x="46" y="238"/>
                    <a:pt x="50" y="224"/>
                    <a:pt x="56" y="210"/>
                  </a:cubicBezTo>
                  <a:cubicBezTo>
                    <a:pt x="15" y="193"/>
                    <a:pt x="15" y="193"/>
                    <a:pt x="15" y="193"/>
                  </a:cubicBezTo>
                  <a:cubicBezTo>
                    <a:pt x="11" y="192"/>
                    <a:pt x="8" y="190"/>
                    <a:pt x="5" y="187"/>
                  </a:cubicBezTo>
                  <a:cubicBezTo>
                    <a:pt x="3" y="183"/>
                    <a:pt x="1" y="180"/>
                    <a:pt x="1" y="176"/>
                  </a:cubicBezTo>
                  <a:cubicBezTo>
                    <a:pt x="0" y="172"/>
                    <a:pt x="1" y="168"/>
                    <a:pt x="2" y="165"/>
                  </a:cubicBezTo>
                  <a:cubicBezTo>
                    <a:pt x="4" y="161"/>
                    <a:pt x="6" y="158"/>
                    <a:pt x="9" y="155"/>
                  </a:cubicBezTo>
                  <a:cubicBezTo>
                    <a:pt x="124" y="66"/>
                    <a:pt x="124" y="66"/>
                    <a:pt x="124" y="66"/>
                  </a:cubicBezTo>
                  <a:cubicBezTo>
                    <a:pt x="127" y="63"/>
                    <a:pt x="131" y="62"/>
                    <a:pt x="134" y="61"/>
                  </a:cubicBezTo>
                  <a:cubicBezTo>
                    <a:pt x="138" y="61"/>
                    <a:pt x="142" y="61"/>
                    <a:pt x="146" y="63"/>
                  </a:cubicBezTo>
                  <a:cubicBezTo>
                    <a:pt x="149" y="64"/>
                    <a:pt x="153" y="67"/>
                    <a:pt x="155" y="70"/>
                  </a:cubicBezTo>
                  <a:cubicBezTo>
                    <a:pt x="157" y="73"/>
                    <a:pt x="159" y="76"/>
                    <a:pt x="159" y="80"/>
                  </a:cubicBezTo>
                  <a:cubicBezTo>
                    <a:pt x="180" y="224"/>
                    <a:pt x="180" y="224"/>
                    <a:pt x="180" y="224"/>
                  </a:cubicBezTo>
                  <a:cubicBezTo>
                    <a:pt x="180" y="228"/>
                    <a:pt x="180" y="232"/>
                    <a:pt x="178" y="236"/>
                  </a:cubicBezTo>
                  <a:cubicBezTo>
                    <a:pt x="177" y="239"/>
                    <a:pt x="175" y="242"/>
                    <a:pt x="171" y="245"/>
                  </a:cubicBezTo>
                  <a:cubicBezTo>
                    <a:pt x="168" y="247"/>
                    <a:pt x="165" y="249"/>
                    <a:pt x="161" y="249"/>
                  </a:cubicBezTo>
                  <a:cubicBezTo>
                    <a:pt x="157" y="250"/>
                    <a:pt x="153" y="249"/>
                    <a:pt x="149" y="248"/>
                  </a:cubicBezTo>
                  <a:cubicBezTo>
                    <a:pt x="108" y="231"/>
                    <a:pt x="108" y="231"/>
                    <a:pt x="108" y="231"/>
                  </a:cubicBezTo>
                  <a:cubicBezTo>
                    <a:pt x="104" y="243"/>
                    <a:pt x="101" y="254"/>
                    <a:pt x="98" y="266"/>
                  </a:cubicBezTo>
                  <a:cubicBezTo>
                    <a:pt x="94" y="285"/>
                    <a:pt x="92" y="305"/>
                    <a:pt x="92" y="325"/>
                  </a:cubicBezTo>
                  <a:cubicBezTo>
                    <a:pt x="92" y="399"/>
                    <a:pt x="122" y="466"/>
                    <a:pt x="170" y="514"/>
                  </a:cubicBezTo>
                  <a:cubicBezTo>
                    <a:pt x="219" y="562"/>
                    <a:pt x="285" y="592"/>
                    <a:pt x="359" y="592"/>
                  </a:cubicBezTo>
                  <a:cubicBezTo>
                    <a:pt x="433" y="592"/>
                    <a:pt x="500" y="562"/>
                    <a:pt x="549" y="514"/>
                  </a:cubicBezTo>
                  <a:cubicBezTo>
                    <a:pt x="597" y="466"/>
                    <a:pt x="627" y="399"/>
                    <a:pt x="627" y="325"/>
                  </a:cubicBezTo>
                  <a:cubicBezTo>
                    <a:pt x="627" y="251"/>
                    <a:pt x="597" y="184"/>
                    <a:pt x="549" y="136"/>
                  </a:cubicBezTo>
                  <a:cubicBezTo>
                    <a:pt x="501" y="87"/>
                    <a:pt x="434" y="57"/>
                    <a:pt x="360" y="57"/>
                  </a:cubicBezTo>
                  <a:cubicBezTo>
                    <a:pt x="360" y="57"/>
                    <a:pt x="360" y="57"/>
                    <a:pt x="360" y="57"/>
                  </a:cubicBezTo>
                  <a:cubicBezTo>
                    <a:pt x="360" y="57"/>
                    <a:pt x="360" y="57"/>
                    <a:pt x="360" y="57"/>
                  </a:cubicBezTo>
                  <a:cubicBezTo>
                    <a:pt x="360" y="57"/>
                    <a:pt x="360" y="57"/>
                    <a:pt x="360" y="57"/>
                  </a:cubicBezTo>
                  <a:cubicBezTo>
                    <a:pt x="359" y="57"/>
                    <a:pt x="359" y="57"/>
                    <a:pt x="359" y="57"/>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5">
              <a:extLst>
                <a:ext uri="{FF2B5EF4-FFF2-40B4-BE49-F238E27FC236}">
                  <a16:creationId xmlns:a16="http://schemas.microsoft.com/office/drawing/2014/main" id="{DB41A68E-60AF-0A1A-D218-D1801239F34E}"/>
                </a:ext>
              </a:extLst>
            </p:cNvPr>
            <p:cNvSpPr>
              <a:spLocks noEditPoints="1"/>
            </p:cNvSpPr>
            <p:nvPr/>
          </p:nvSpPr>
          <p:spPr bwMode="auto">
            <a:xfrm>
              <a:off x="2516910" y="2515694"/>
              <a:ext cx="217976" cy="344885"/>
            </a:xfrm>
            <a:custGeom>
              <a:avLst/>
              <a:gdLst>
                <a:gd name="T0" fmla="*/ 51 w 252"/>
                <a:gd name="T1" fmla="*/ 388 h 399"/>
                <a:gd name="T2" fmla="*/ 11 w 252"/>
                <a:gd name="T3" fmla="*/ 388 h 399"/>
                <a:gd name="T4" fmla="*/ 11 w 252"/>
                <a:gd name="T5" fmla="*/ 347 h 399"/>
                <a:gd name="T6" fmla="*/ 84 w 252"/>
                <a:gd name="T7" fmla="*/ 274 h 399"/>
                <a:gd name="T8" fmla="*/ 75 w 252"/>
                <a:gd name="T9" fmla="*/ 235 h 399"/>
                <a:gd name="T10" fmla="*/ 101 w 252"/>
                <a:gd name="T11" fmla="*/ 172 h 399"/>
                <a:gd name="T12" fmla="*/ 144 w 252"/>
                <a:gd name="T13" fmla="*/ 149 h 399"/>
                <a:gd name="T14" fmla="*/ 144 w 252"/>
                <a:gd name="T15" fmla="*/ 19 h 399"/>
                <a:gd name="T16" fmla="*/ 163 w 252"/>
                <a:gd name="T17" fmla="*/ 0 h 399"/>
                <a:gd name="T18" fmla="*/ 183 w 252"/>
                <a:gd name="T19" fmla="*/ 19 h 399"/>
                <a:gd name="T20" fmla="*/ 183 w 252"/>
                <a:gd name="T21" fmla="*/ 149 h 399"/>
                <a:gd name="T22" fmla="*/ 226 w 252"/>
                <a:gd name="T23" fmla="*/ 172 h 399"/>
                <a:gd name="T24" fmla="*/ 252 w 252"/>
                <a:gd name="T25" fmla="*/ 235 h 399"/>
                <a:gd name="T26" fmla="*/ 226 w 252"/>
                <a:gd name="T27" fmla="*/ 297 h 399"/>
                <a:gd name="T28" fmla="*/ 163 w 252"/>
                <a:gd name="T29" fmla="*/ 323 h 399"/>
                <a:gd name="T30" fmla="*/ 125 w 252"/>
                <a:gd name="T31" fmla="*/ 314 h 399"/>
                <a:gd name="T32" fmla="*/ 51 w 252"/>
                <a:gd name="T33" fmla="*/ 388 h 399"/>
                <a:gd name="T34" fmla="*/ 190 w 252"/>
                <a:gd name="T35" fmla="*/ 208 h 399"/>
                <a:gd name="T36" fmla="*/ 163 w 252"/>
                <a:gd name="T37" fmla="*/ 197 h 399"/>
                <a:gd name="T38" fmla="*/ 137 w 252"/>
                <a:gd name="T39" fmla="*/ 208 h 399"/>
                <a:gd name="T40" fmla="*/ 126 w 252"/>
                <a:gd name="T41" fmla="*/ 235 h 399"/>
                <a:gd name="T42" fmla="*/ 137 w 252"/>
                <a:gd name="T43" fmla="*/ 261 h 399"/>
                <a:gd name="T44" fmla="*/ 163 w 252"/>
                <a:gd name="T45" fmla="*/ 272 h 399"/>
                <a:gd name="T46" fmla="*/ 190 w 252"/>
                <a:gd name="T47" fmla="*/ 261 h 399"/>
                <a:gd name="T48" fmla="*/ 201 w 252"/>
                <a:gd name="T49" fmla="*/ 235 h 399"/>
                <a:gd name="T50" fmla="*/ 190 w 252"/>
                <a:gd name="T51" fmla="*/ 2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9">
                  <a:moveTo>
                    <a:pt x="51" y="388"/>
                  </a:moveTo>
                  <a:cubicBezTo>
                    <a:pt x="40" y="399"/>
                    <a:pt x="22" y="399"/>
                    <a:pt x="11" y="388"/>
                  </a:cubicBezTo>
                  <a:cubicBezTo>
                    <a:pt x="0" y="377"/>
                    <a:pt x="0" y="359"/>
                    <a:pt x="11" y="347"/>
                  </a:cubicBezTo>
                  <a:cubicBezTo>
                    <a:pt x="84" y="274"/>
                    <a:pt x="84" y="274"/>
                    <a:pt x="84" y="274"/>
                  </a:cubicBezTo>
                  <a:cubicBezTo>
                    <a:pt x="78" y="262"/>
                    <a:pt x="75" y="249"/>
                    <a:pt x="75" y="235"/>
                  </a:cubicBezTo>
                  <a:cubicBezTo>
                    <a:pt x="75" y="210"/>
                    <a:pt x="85" y="188"/>
                    <a:pt x="101" y="172"/>
                  </a:cubicBezTo>
                  <a:cubicBezTo>
                    <a:pt x="113" y="161"/>
                    <a:pt x="128" y="152"/>
                    <a:pt x="144" y="149"/>
                  </a:cubicBezTo>
                  <a:cubicBezTo>
                    <a:pt x="144" y="19"/>
                    <a:pt x="144" y="19"/>
                    <a:pt x="144" y="19"/>
                  </a:cubicBezTo>
                  <a:cubicBezTo>
                    <a:pt x="144" y="8"/>
                    <a:pt x="153" y="0"/>
                    <a:pt x="163" y="0"/>
                  </a:cubicBezTo>
                  <a:cubicBezTo>
                    <a:pt x="174" y="0"/>
                    <a:pt x="183" y="8"/>
                    <a:pt x="183" y="19"/>
                  </a:cubicBezTo>
                  <a:cubicBezTo>
                    <a:pt x="183" y="149"/>
                    <a:pt x="183" y="149"/>
                    <a:pt x="183" y="149"/>
                  </a:cubicBezTo>
                  <a:cubicBezTo>
                    <a:pt x="199" y="152"/>
                    <a:pt x="214" y="161"/>
                    <a:pt x="226" y="172"/>
                  </a:cubicBezTo>
                  <a:cubicBezTo>
                    <a:pt x="242" y="188"/>
                    <a:pt x="252" y="210"/>
                    <a:pt x="252" y="235"/>
                  </a:cubicBezTo>
                  <a:cubicBezTo>
                    <a:pt x="252" y="259"/>
                    <a:pt x="242" y="281"/>
                    <a:pt x="226" y="297"/>
                  </a:cubicBezTo>
                  <a:cubicBezTo>
                    <a:pt x="210" y="313"/>
                    <a:pt x="188" y="323"/>
                    <a:pt x="163" y="323"/>
                  </a:cubicBezTo>
                  <a:cubicBezTo>
                    <a:pt x="150" y="323"/>
                    <a:pt x="136" y="320"/>
                    <a:pt x="125" y="314"/>
                  </a:cubicBezTo>
                  <a:cubicBezTo>
                    <a:pt x="51" y="388"/>
                    <a:pt x="51" y="388"/>
                    <a:pt x="51" y="388"/>
                  </a:cubicBezTo>
                  <a:close/>
                  <a:moveTo>
                    <a:pt x="190" y="208"/>
                  </a:moveTo>
                  <a:cubicBezTo>
                    <a:pt x="183" y="201"/>
                    <a:pt x="174" y="197"/>
                    <a:pt x="163" y="197"/>
                  </a:cubicBezTo>
                  <a:cubicBezTo>
                    <a:pt x="153" y="197"/>
                    <a:pt x="144" y="201"/>
                    <a:pt x="137" y="208"/>
                  </a:cubicBezTo>
                  <a:cubicBezTo>
                    <a:pt x="130" y="215"/>
                    <a:pt x="126" y="224"/>
                    <a:pt x="126" y="235"/>
                  </a:cubicBezTo>
                  <a:cubicBezTo>
                    <a:pt x="126" y="245"/>
                    <a:pt x="130" y="254"/>
                    <a:pt x="137" y="261"/>
                  </a:cubicBezTo>
                  <a:cubicBezTo>
                    <a:pt x="144" y="268"/>
                    <a:pt x="153" y="272"/>
                    <a:pt x="163" y="272"/>
                  </a:cubicBezTo>
                  <a:cubicBezTo>
                    <a:pt x="174" y="272"/>
                    <a:pt x="183" y="268"/>
                    <a:pt x="190" y="261"/>
                  </a:cubicBezTo>
                  <a:cubicBezTo>
                    <a:pt x="197" y="254"/>
                    <a:pt x="201" y="245"/>
                    <a:pt x="201" y="235"/>
                  </a:cubicBezTo>
                  <a:cubicBezTo>
                    <a:pt x="201" y="224"/>
                    <a:pt x="197" y="215"/>
                    <a:pt x="190" y="20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121" name="Picture 1">
            <a:extLst>
              <a:ext uri="{FF2B5EF4-FFF2-40B4-BE49-F238E27FC236}">
                <a16:creationId xmlns:a16="http://schemas.microsoft.com/office/drawing/2014/main" id="{B91FB216-9E8F-470F-BE69-BAA92DB61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39" y="2289975"/>
            <a:ext cx="9267788" cy="367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8915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2"/>
          <p:cNvSpPr/>
          <p:nvPr/>
        </p:nvSpPr>
        <p:spPr bwMode="auto">
          <a:xfrm>
            <a:off x="1193996" y="1083208"/>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Text Placeholder 33"/>
          <p:cNvSpPr txBox="1"/>
          <p:nvPr/>
        </p:nvSpPr>
        <p:spPr>
          <a:xfrm>
            <a:off x="2249789" y="1060442"/>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出错信息</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Text Placeholder 33"/>
          <p:cNvSpPr txBox="1"/>
          <p:nvPr/>
        </p:nvSpPr>
        <p:spPr>
          <a:xfrm>
            <a:off x="2249789" y="3434571"/>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补救措施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Text Placeholder 33"/>
          <p:cNvSpPr txBox="1"/>
          <p:nvPr/>
        </p:nvSpPr>
        <p:spPr>
          <a:xfrm>
            <a:off x="2249789" y="5212998"/>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系统维护设计</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TextBox 20"/>
          <p:cNvSpPr txBox="1"/>
          <p:nvPr/>
        </p:nvSpPr>
        <p:spPr>
          <a:xfrm>
            <a:off x="2249787" y="5615581"/>
            <a:ext cx="6793895" cy="33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200" dirty="0">
                <a:sym typeface="汉仪润圆-65简" panose="00020600040101010101" pitchFamily="18" charset="-122"/>
              </a:rPr>
              <a:t>由于系统较小，没有外加维护模块，所以维护工作比较简单，进对数据库做一些基本维护即可。</a:t>
            </a:r>
            <a:endParaRPr lang="en-US" altLang="zh-CN" sz="1200" dirty="0">
              <a:sym typeface="汉仪润圆-65简" panose="00020600040101010101" pitchFamily="18" charset="-122"/>
            </a:endParaRPr>
          </a:p>
        </p:txBody>
      </p:sp>
      <p:sp>
        <p:nvSpPr>
          <p:cNvPr id="50" name="椭圆 46"/>
          <p:cNvSpPr/>
          <p:nvPr/>
        </p:nvSpPr>
        <p:spPr>
          <a:xfrm>
            <a:off x="1477049" y="1295547"/>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AutoShape 2"/>
          <p:cNvSpPr/>
          <p:nvPr/>
        </p:nvSpPr>
        <p:spPr bwMode="auto">
          <a:xfrm>
            <a:off x="1193996" y="3479414"/>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椭圆 46"/>
          <p:cNvSpPr/>
          <p:nvPr/>
        </p:nvSpPr>
        <p:spPr>
          <a:xfrm>
            <a:off x="1477049" y="3691754"/>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AutoShape 2"/>
          <p:cNvSpPr/>
          <p:nvPr/>
        </p:nvSpPr>
        <p:spPr bwMode="auto">
          <a:xfrm>
            <a:off x="1193996" y="5241112"/>
            <a:ext cx="746135" cy="807510"/>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8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椭圆 46"/>
          <p:cNvSpPr/>
          <p:nvPr/>
        </p:nvSpPr>
        <p:spPr>
          <a:xfrm>
            <a:off x="1477049" y="5453452"/>
            <a:ext cx="180029" cy="38283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4" name="文本框 2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系统出错处理</a:t>
            </a:r>
          </a:p>
        </p:txBody>
      </p:sp>
      <p:grpSp>
        <p:nvGrpSpPr>
          <p:cNvPr id="26" name="组合 25"/>
          <p:cNvGrpSpPr/>
          <p:nvPr/>
        </p:nvGrpSpPr>
        <p:grpSpPr>
          <a:xfrm>
            <a:off x="3077391" y="640517"/>
            <a:ext cx="6065788" cy="0"/>
            <a:chOff x="4615664" y="960506"/>
            <a:chExt cx="9102718" cy="0"/>
          </a:xfrm>
        </p:grpSpPr>
        <p:cxnSp>
          <p:nvCxnSpPr>
            <p:cNvPr id="27"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表格 4">
            <a:extLst>
              <a:ext uri="{FF2B5EF4-FFF2-40B4-BE49-F238E27FC236}">
                <a16:creationId xmlns:a16="http://schemas.microsoft.com/office/drawing/2014/main" id="{EEFE053B-F49F-348B-7A0E-E528C18882C8}"/>
              </a:ext>
            </a:extLst>
          </p:cNvPr>
          <p:cNvGraphicFramePr>
            <a:graphicFrameLocks noGrp="1"/>
          </p:cNvGraphicFramePr>
          <p:nvPr>
            <p:extLst>
              <p:ext uri="{D42A27DB-BD31-4B8C-83A1-F6EECF244321}">
                <p14:modId xmlns:p14="http://schemas.microsoft.com/office/powerpoint/2010/main" val="2026476436"/>
              </p:ext>
            </p:extLst>
          </p:nvPr>
        </p:nvGraphicFramePr>
        <p:xfrm>
          <a:off x="2320058" y="1540454"/>
          <a:ext cx="7551883" cy="1694142"/>
        </p:xfrm>
        <a:graphic>
          <a:graphicData uri="http://schemas.openxmlformats.org/drawingml/2006/table">
            <a:tbl>
              <a:tblPr firstRow="1" firstCol="1" bandRow="1">
                <a:tableStyleId>{5C22544A-7EE6-4342-B048-85BDC9FD1C3A}</a:tableStyleId>
              </a:tblPr>
              <a:tblGrid>
                <a:gridCol w="2516703">
                  <a:extLst>
                    <a:ext uri="{9D8B030D-6E8A-4147-A177-3AD203B41FA5}">
                      <a16:colId xmlns:a16="http://schemas.microsoft.com/office/drawing/2014/main" val="3072135042"/>
                    </a:ext>
                  </a:extLst>
                </a:gridCol>
                <a:gridCol w="2517590">
                  <a:extLst>
                    <a:ext uri="{9D8B030D-6E8A-4147-A177-3AD203B41FA5}">
                      <a16:colId xmlns:a16="http://schemas.microsoft.com/office/drawing/2014/main" val="3814355584"/>
                    </a:ext>
                  </a:extLst>
                </a:gridCol>
                <a:gridCol w="2517590">
                  <a:extLst>
                    <a:ext uri="{9D8B030D-6E8A-4147-A177-3AD203B41FA5}">
                      <a16:colId xmlns:a16="http://schemas.microsoft.com/office/drawing/2014/main" val="1635502095"/>
                    </a:ext>
                  </a:extLst>
                </a:gridCol>
              </a:tblGrid>
              <a:tr h="139466">
                <a:tc>
                  <a:txBody>
                    <a:bodyPr/>
                    <a:lstStyle/>
                    <a:p>
                      <a:pPr algn="just"/>
                      <a:r>
                        <a:rPr lang="zh-CN" sz="1050" kern="100">
                          <a:effectLst/>
                        </a:rPr>
                        <a:t>出错类型</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提示信息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处理方法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69973026"/>
                  </a:ext>
                </a:extLst>
              </a:tr>
              <a:tr h="697328">
                <a:tc>
                  <a:txBody>
                    <a:bodyPr/>
                    <a:lstStyle/>
                    <a:p>
                      <a:pPr algn="just"/>
                      <a:r>
                        <a:rPr lang="zh-CN" sz="1050" kern="100" dirty="0">
                          <a:effectLst/>
                        </a:rPr>
                        <a:t>输入信息，或无法满足要求时产生的错误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提示相关信息输入错误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须在操作成功判断及输入数据验证模块由数据进行数据分析，判断错误类型，再生成相应的错误提示语句，送到输出模块中</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3931889"/>
                  </a:ext>
                </a:extLst>
              </a:tr>
              <a:tr h="418397">
                <a:tc>
                  <a:txBody>
                    <a:bodyPr/>
                    <a:lstStyle/>
                    <a:p>
                      <a:pPr algn="just"/>
                      <a:r>
                        <a:rPr lang="zh-CN" sz="1050" kern="100">
                          <a:effectLst/>
                        </a:rPr>
                        <a:t>如网络传输超时等，产生的问题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提示网络错误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可在出错的相应模块中输出简单的出错语句，并将程序重置；返回输入阶段。</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42118236"/>
                  </a:ext>
                </a:extLst>
              </a:tr>
              <a:tr h="418397">
                <a:tc>
                  <a:txBody>
                    <a:bodyPr/>
                    <a:lstStyle/>
                    <a:p>
                      <a:pPr algn="just"/>
                      <a:r>
                        <a:rPr lang="zh-CN" sz="1050" kern="100">
                          <a:effectLst/>
                        </a:rPr>
                        <a:t>服务器安装不间断电源以防止停电或电压不稳造成的数据丢失的损失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提示服务器错误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数据库定时、及时备份</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0718556"/>
                  </a:ext>
                </a:extLst>
              </a:tr>
            </a:tbl>
          </a:graphicData>
        </a:graphic>
      </p:graphicFrame>
      <p:graphicFrame>
        <p:nvGraphicFramePr>
          <p:cNvPr id="7" name="表格 6">
            <a:extLst>
              <a:ext uri="{FF2B5EF4-FFF2-40B4-BE49-F238E27FC236}">
                <a16:creationId xmlns:a16="http://schemas.microsoft.com/office/drawing/2014/main" id="{2C0F0D4D-8E8B-40FE-6382-3398AFDB7426}"/>
              </a:ext>
            </a:extLst>
          </p:cNvPr>
          <p:cNvGraphicFramePr>
            <a:graphicFrameLocks noGrp="1"/>
          </p:cNvGraphicFramePr>
          <p:nvPr>
            <p:extLst>
              <p:ext uri="{D42A27DB-BD31-4B8C-83A1-F6EECF244321}">
                <p14:modId xmlns:p14="http://schemas.microsoft.com/office/powerpoint/2010/main" val="2588651371"/>
              </p:ext>
            </p:extLst>
          </p:nvPr>
        </p:nvGraphicFramePr>
        <p:xfrm>
          <a:off x="2320058" y="4026374"/>
          <a:ext cx="7551883" cy="967340"/>
        </p:xfrm>
        <a:graphic>
          <a:graphicData uri="http://schemas.openxmlformats.org/drawingml/2006/table">
            <a:tbl>
              <a:tblPr firstRow="1" firstCol="1" bandRow="1">
                <a:tableStyleId>{5C22544A-7EE6-4342-B048-85BDC9FD1C3A}</a:tableStyleId>
              </a:tblPr>
              <a:tblGrid>
                <a:gridCol w="2516703">
                  <a:extLst>
                    <a:ext uri="{9D8B030D-6E8A-4147-A177-3AD203B41FA5}">
                      <a16:colId xmlns:a16="http://schemas.microsoft.com/office/drawing/2014/main" val="3436505620"/>
                    </a:ext>
                  </a:extLst>
                </a:gridCol>
                <a:gridCol w="2517590">
                  <a:extLst>
                    <a:ext uri="{9D8B030D-6E8A-4147-A177-3AD203B41FA5}">
                      <a16:colId xmlns:a16="http://schemas.microsoft.com/office/drawing/2014/main" val="3626668066"/>
                    </a:ext>
                  </a:extLst>
                </a:gridCol>
                <a:gridCol w="2517590">
                  <a:extLst>
                    <a:ext uri="{9D8B030D-6E8A-4147-A177-3AD203B41FA5}">
                      <a16:colId xmlns:a16="http://schemas.microsoft.com/office/drawing/2014/main" val="1187318456"/>
                    </a:ext>
                  </a:extLst>
                </a:gridCol>
              </a:tblGrid>
              <a:tr h="241835">
                <a:tc>
                  <a:txBody>
                    <a:bodyPr/>
                    <a:lstStyle/>
                    <a:p>
                      <a:pPr algn="just"/>
                      <a:r>
                        <a:rPr lang="zh-CN" sz="1050" kern="100">
                          <a:effectLst/>
                        </a:rPr>
                        <a:t>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故障原因（软件</a:t>
                      </a:r>
                      <a:r>
                        <a:rPr lang="en-US" sz="1050" kern="100">
                          <a:effectLst/>
                        </a:rPr>
                        <a:t>/</a:t>
                      </a:r>
                      <a:r>
                        <a:rPr lang="zh-CN" sz="1050" kern="100">
                          <a:effectLst/>
                        </a:rPr>
                        <a:t>硬件故障）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处理方式</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6838187"/>
                  </a:ext>
                </a:extLst>
              </a:tr>
              <a:tr h="483670">
                <a:tc>
                  <a:txBody>
                    <a:bodyPr/>
                    <a:lstStyle/>
                    <a:p>
                      <a:pPr algn="just"/>
                      <a:r>
                        <a:rPr lang="zh-CN" sz="1050" kern="100">
                          <a:effectLst/>
                        </a:rPr>
                        <a:t>数据库数据丢失</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软件故障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核对历史记录，查找丢失数据并补充</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34393048"/>
                  </a:ext>
                </a:extLst>
              </a:tr>
              <a:tr h="241835">
                <a:tc>
                  <a:txBody>
                    <a:bodyPr/>
                    <a:lstStyle/>
                    <a:p>
                      <a:pPr algn="just"/>
                      <a:r>
                        <a:rPr lang="zh-CN" sz="1050" kern="100">
                          <a:effectLst/>
                        </a:rPr>
                        <a:t>显示器损坏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a:effectLst/>
                        </a:rPr>
                        <a:t>硬件故障</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r>
                        <a:rPr lang="zh-CN" sz="1050" kern="100" dirty="0">
                          <a:effectLst/>
                        </a:rPr>
                        <a:t>维修或更换</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035428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0E6A6EEA-213B-8D60-58A1-212F1500B0BD}"/>
              </a:ext>
            </a:extLst>
          </p:cNvPr>
          <p:cNvGrpSpPr/>
          <p:nvPr/>
        </p:nvGrpSpPr>
        <p:grpSpPr>
          <a:xfrm>
            <a:off x="1277471" y="1250173"/>
            <a:ext cx="396065" cy="526899"/>
            <a:chOff x="10829388" y="4270110"/>
            <a:chExt cx="528116" cy="702571"/>
          </a:xfrm>
          <a:solidFill>
            <a:schemeClr val="tx2"/>
          </a:solidFill>
        </p:grpSpPr>
        <p:sp>
          <p:nvSpPr>
            <p:cNvPr id="10" name="Freeform 23">
              <a:extLst>
                <a:ext uri="{FF2B5EF4-FFF2-40B4-BE49-F238E27FC236}">
                  <a16:creationId xmlns:a16="http://schemas.microsoft.com/office/drawing/2014/main" id="{C152A431-8DBB-B013-ED72-F3D2F5C3875D}"/>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
              <a:extLst>
                <a:ext uri="{FF2B5EF4-FFF2-40B4-BE49-F238E27FC236}">
                  <a16:creationId xmlns:a16="http://schemas.microsoft.com/office/drawing/2014/main" id="{F459E881-589C-33C8-C3ED-77DAD8D4D8A3}"/>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Text Placeholder 33">
            <a:extLst>
              <a:ext uri="{FF2B5EF4-FFF2-40B4-BE49-F238E27FC236}">
                <a16:creationId xmlns:a16="http://schemas.microsoft.com/office/drawing/2014/main" id="{38CAD5C1-D00D-3B5C-CEA8-DEF7A77A89CA}"/>
              </a:ext>
            </a:extLst>
          </p:cNvPr>
          <p:cNvSpPr txBox="1"/>
          <p:nvPr/>
        </p:nvSpPr>
        <p:spPr>
          <a:xfrm>
            <a:off x="1900873" y="1323890"/>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程序系统的结构</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1026" name="Picture 2">
            <a:extLst>
              <a:ext uri="{FF2B5EF4-FFF2-40B4-BE49-F238E27FC236}">
                <a16:creationId xmlns:a16="http://schemas.microsoft.com/office/drawing/2014/main" id="{E576932A-F12E-99E7-06D4-019CCB707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63" y="1992796"/>
            <a:ext cx="10754540" cy="410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16652"/>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0E6A6EEA-213B-8D60-58A1-212F1500B0BD}"/>
              </a:ext>
            </a:extLst>
          </p:cNvPr>
          <p:cNvGrpSpPr/>
          <p:nvPr/>
        </p:nvGrpSpPr>
        <p:grpSpPr>
          <a:xfrm>
            <a:off x="1301534" y="1024317"/>
            <a:ext cx="396065" cy="526899"/>
            <a:chOff x="10829388" y="4270110"/>
            <a:chExt cx="528116" cy="702571"/>
          </a:xfrm>
          <a:solidFill>
            <a:schemeClr val="tx2"/>
          </a:solidFill>
        </p:grpSpPr>
        <p:sp>
          <p:nvSpPr>
            <p:cNvPr id="10" name="Freeform 23">
              <a:extLst>
                <a:ext uri="{FF2B5EF4-FFF2-40B4-BE49-F238E27FC236}">
                  <a16:creationId xmlns:a16="http://schemas.microsoft.com/office/drawing/2014/main" id="{C152A431-8DBB-B013-ED72-F3D2F5C3875D}"/>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4">
              <a:extLst>
                <a:ext uri="{FF2B5EF4-FFF2-40B4-BE49-F238E27FC236}">
                  <a16:creationId xmlns:a16="http://schemas.microsoft.com/office/drawing/2014/main" id="{F459E881-589C-33C8-C3ED-77DAD8D4D8A3}"/>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Text Placeholder 33">
            <a:extLst>
              <a:ext uri="{FF2B5EF4-FFF2-40B4-BE49-F238E27FC236}">
                <a16:creationId xmlns:a16="http://schemas.microsoft.com/office/drawing/2014/main" id="{38CAD5C1-D00D-3B5C-CEA8-DEF7A77A89CA}"/>
              </a:ext>
            </a:extLst>
          </p:cNvPr>
          <p:cNvSpPr txBox="1"/>
          <p:nvPr/>
        </p:nvSpPr>
        <p:spPr>
          <a:xfrm>
            <a:off x="1924936" y="1098034"/>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数据库结构设计</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3" name="图片 2">
            <a:extLst>
              <a:ext uri="{FF2B5EF4-FFF2-40B4-BE49-F238E27FC236}">
                <a16:creationId xmlns:a16="http://schemas.microsoft.com/office/drawing/2014/main" id="{92DE843E-E53F-4A7D-47C0-42BDEE77C2B4}"/>
              </a:ext>
            </a:extLst>
          </p:cNvPr>
          <p:cNvPicPr>
            <a:picLocks noChangeAspect="1"/>
          </p:cNvPicPr>
          <p:nvPr/>
        </p:nvPicPr>
        <p:blipFill>
          <a:blip r:embed="rId3"/>
          <a:stretch>
            <a:fillRect/>
          </a:stretch>
        </p:blipFill>
        <p:spPr>
          <a:xfrm>
            <a:off x="1308115" y="1746553"/>
            <a:ext cx="9748905" cy="4597229"/>
          </a:xfrm>
          <a:prstGeom prst="rect">
            <a:avLst/>
          </a:prstGeom>
        </p:spPr>
      </p:pic>
    </p:spTree>
    <p:extLst>
      <p:ext uri="{BB962C8B-B14F-4D97-AF65-F5344CB8AC3E}">
        <p14:creationId xmlns:p14="http://schemas.microsoft.com/office/powerpoint/2010/main" val="616463997"/>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168498C-1870-FD53-DD6C-0FC9B6A395BC}"/>
              </a:ext>
            </a:extLst>
          </p:cNvPr>
          <p:cNvGrpSpPr/>
          <p:nvPr/>
        </p:nvGrpSpPr>
        <p:grpSpPr>
          <a:xfrm>
            <a:off x="483387" y="1188157"/>
            <a:ext cx="396065" cy="526899"/>
            <a:chOff x="10829388" y="4270110"/>
            <a:chExt cx="528116" cy="702571"/>
          </a:xfrm>
          <a:solidFill>
            <a:schemeClr val="tx2"/>
          </a:solidFill>
        </p:grpSpPr>
        <p:sp>
          <p:nvSpPr>
            <p:cNvPr id="3" name="Freeform 23">
              <a:extLst>
                <a:ext uri="{FF2B5EF4-FFF2-40B4-BE49-F238E27FC236}">
                  <a16:creationId xmlns:a16="http://schemas.microsoft.com/office/drawing/2014/main" id="{D65510E0-182E-8DBE-B396-AC7F47694FC5}"/>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24">
              <a:extLst>
                <a:ext uri="{FF2B5EF4-FFF2-40B4-BE49-F238E27FC236}">
                  <a16:creationId xmlns:a16="http://schemas.microsoft.com/office/drawing/2014/main" id="{BC9B1788-419D-C092-287E-11103D840DB8}"/>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Placeholder 33">
            <a:extLst>
              <a:ext uri="{FF2B5EF4-FFF2-40B4-BE49-F238E27FC236}">
                <a16:creationId xmlns:a16="http://schemas.microsoft.com/office/drawing/2014/main" id="{0F695697-A6BE-8521-F76E-5EA39628BEAF}"/>
              </a:ext>
            </a:extLst>
          </p:cNvPr>
          <p:cNvSpPr txBox="1"/>
          <p:nvPr/>
        </p:nvSpPr>
        <p:spPr>
          <a:xfrm>
            <a:off x="1106788" y="1261874"/>
            <a:ext cx="4090853" cy="461665"/>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用户个人信息管理设计说明</a:t>
            </a:r>
            <a:endParaRPr lang="en-AU" altLang="zh-CN"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6" name="组合 5">
            <a:extLst>
              <a:ext uri="{FF2B5EF4-FFF2-40B4-BE49-F238E27FC236}">
                <a16:creationId xmlns:a16="http://schemas.microsoft.com/office/drawing/2014/main" id="{D00494C4-7A2D-6E09-1606-E794950608A9}"/>
              </a:ext>
            </a:extLst>
          </p:cNvPr>
          <p:cNvGrpSpPr/>
          <p:nvPr/>
        </p:nvGrpSpPr>
        <p:grpSpPr>
          <a:xfrm>
            <a:off x="1106789" y="2025766"/>
            <a:ext cx="530654" cy="473854"/>
            <a:chOff x="1011996" y="4890692"/>
            <a:chExt cx="707576" cy="631840"/>
          </a:xfrm>
          <a:solidFill>
            <a:schemeClr val="tx2"/>
          </a:solidFill>
        </p:grpSpPr>
        <p:sp>
          <p:nvSpPr>
            <p:cNvPr id="7" name="Freeform 417">
              <a:extLst>
                <a:ext uri="{FF2B5EF4-FFF2-40B4-BE49-F238E27FC236}">
                  <a16:creationId xmlns:a16="http://schemas.microsoft.com/office/drawing/2014/main" id="{AEFEAF19-22F3-0180-FDDE-1619BF8589AE}"/>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18">
              <a:extLst>
                <a:ext uri="{FF2B5EF4-FFF2-40B4-BE49-F238E27FC236}">
                  <a16:creationId xmlns:a16="http://schemas.microsoft.com/office/drawing/2014/main" id="{61124B48-CCE1-E412-7A11-60A557EBC1B4}"/>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419">
              <a:extLst>
                <a:ext uri="{FF2B5EF4-FFF2-40B4-BE49-F238E27FC236}">
                  <a16:creationId xmlns:a16="http://schemas.microsoft.com/office/drawing/2014/main" id="{F6344E7F-59EE-6D4F-FDB1-8F09E909EA4B}"/>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420">
              <a:extLst>
                <a:ext uri="{FF2B5EF4-FFF2-40B4-BE49-F238E27FC236}">
                  <a16:creationId xmlns:a16="http://schemas.microsoft.com/office/drawing/2014/main" id="{6A591E4B-5151-A2A7-E26D-2D550C2B3972}"/>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421">
              <a:extLst>
                <a:ext uri="{FF2B5EF4-FFF2-40B4-BE49-F238E27FC236}">
                  <a16:creationId xmlns:a16="http://schemas.microsoft.com/office/drawing/2014/main" id="{5633FB28-5642-C597-163A-020290473759}"/>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422">
              <a:extLst>
                <a:ext uri="{FF2B5EF4-FFF2-40B4-BE49-F238E27FC236}">
                  <a16:creationId xmlns:a16="http://schemas.microsoft.com/office/drawing/2014/main" id="{FED8ADAE-4D91-4919-1E20-551993206F41}"/>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Text Placeholder 33">
            <a:extLst>
              <a:ext uri="{FF2B5EF4-FFF2-40B4-BE49-F238E27FC236}">
                <a16:creationId xmlns:a16="http://schemas.microsoft.com/office/drawing/2014/main" id="{E77FC4DF-9839-7213-60FD-1F2376CA48C8}"/>
              </a:ext>
            </a:extLst>
          </p:cNvPr>
          <p:cNvSpPr txBox="1"/>
          <p:nvPr/>
        </p:nvSpPr>
        <p:spPr>
          <a:xfrm>
            <a:off x="1780789" y="2047909"/>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程序描述</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TextBox 20">
            <a:extLst>
              <a:ext uri="{FF2B5EF4-FFF2-40B4-BE49-F238E27FC236}">
                <a16:creationId xmlns:a16="http://schemas.microsoft.com/office/drawing/2014/main" id="{C5BBA831-080F-1BDB-A87E-13A23600ACBF}"/>
              </a:ext>
            </a:extLst>
          </p:cNvPr>
          <p:cNvSpPr txBox="1"/>
          <p:nvPr/>
        </p:nvSpPr>
        <p:spPr>
          <a:xfrm>
            <a:off x="1780789" y="2538199"/>
            <a:ext cx="8690844"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400" dirty="0">
                <a:sym typeface="汉仪润圆-65简" panose="00020600040101010101" pitchFamily="18" charset="-122"/>
              </a:rPr>
              <a:t>该程序指对用户的个人信息进行管理，包含修改个人资料、增加个性化需求、删除个性化需求，将修改后的数据覆盖数据库中原有用户的储存信息。</a:t>
            </a:r>
            <a:endParaRPr lang="en-US" altLang="zh-CN" sz="1400" dirty="0">
              <a:sym typeface="汉仪润圆-65简" panose="00020600040101010101" pitchFamily="18" charset="-122"/>
            </a:endParaRPr>
          </a:p>
        </p:txBody>
      </p:sp>
      <p:grpSp>
        <p:nvGrpSpPr>
          <p:cNvPr id="15" name="组合 14">
            <a:extLst>
              <a:ext uri="{FF2B5EF4-FFF2-40B4-BE49-F238E27FC236}">
                <a16:creationId xmlns:a16="http://schemas.microsoft.com/office/drawing/2014/main" id="{B074F495-052B-A505-DE33-908E665A11EC}"/>
              </a:ext>
            </a:extLst>
          </p:cNvPr>
          <p:cNvGrpSpPr/>
          <p:nvPr/>
        </p:nvGrpSpPr>
        <p:grpSpPr>
          <a:xfrm>
            <a:off x="1160882" y="3461407"/>
            <a:ext cx="530654" cy="473854"/>
            <a:chOff x="1011996" y="4890692"/>
            <a:chExt cx="707576" cy="631840"/>
          </a:xfrm>
          <a:solidFill>
            <a:schemeClr val="tx2"/>
          </a:solidFill>
        </p:grpSpPr>
        <p:sp>
          <p:nvSpPr>
            <p:cNvPr id="16" name="Freeform 417">
              <a:extLst>
                <a:ext uri="{FF2B5EF4-FFF2-40B4-BE49-F238E27FC236}">
                  <a16:creationId xmlns:a16="http://schemas.microsoft.com/office/drawing/2014/main" id="{77AF5B93-2B6E-8EF3-9EAF-FBE3DD3B3D4D}"/>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8">
              <a:extLst>
                <a:ext uri="{FF2B5EF4-FFF2-40B4-BE49-F238E27FC236}">
                  <a16:creationId xmlns:a16="http://schemas.microsoft.com/office/drawing/2014/main" id="{ED72D273-DE48-50AA-549F-91BAB2F5BD70}"/>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19">
              <a:extLst>
                <a:ext uri="{FF2B5EF4-FFF2-40B4-BE49-F238E27FC236}">
                  <a16:creationId xmlns:a16="http://schemas.microsoft.com/office/drawing/2014/main" id="{AE225A55-CFC2-3E4E-D988-C1DA847E4CC4}"/>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20">
              <a:extLst>
                <a:ext uri="{FF2B5EF4-FFF2-40B4-BE49-F238E27FC236}">
                  <a16:creationId xmlns:a16="http://schemas.microsoft.com/office/drawing/2014/main" id="{BF2FD264-5C71-2417-E5FE-688D06D27F97}"/>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21">
              <a:extLst>
                <a:ext uri="{FF2B5EF4-FFF2-40B4-BE49-F238E27FC236}">
                  <a16:creationId xmlns:a16="http://schemas.microsoft.com/office/drawing/2014/main" id="{F669B878-482E-AFBF-0838-2604D25712E4}"/>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422">
              <a:extLst>
                <a:ext uri="{FF2B5EF4-FFF2-40B4-BE49-F238E27FC236}">
                  <a16:creationId xmlns:a16="http://schemas.microsoft.com/office/drawing/2014/main" id="{EF4D3E54-313E-935E-AE1C-35BBEEF11F0A}"/>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Text Placeholder 33">
            <a:extLst>
              <a:ext uri="{FF2B5EF4-FFF2-40B4-BE49-F238E27FC236}">
                <a16:creationId xmlns:a16="http://schemas.microsoft.com/office/drawing/2014/main" id="{58BFADC5-25DF-DE9C-42C8-C1B627377128}"/>
              </a:ext>
            </a:extLst>
          </p:cNvPr>
          <p:cNvSpPr txBox="1"/>
          <p:nvPr/>
        </p:nvSpPr>
        <p:spPr>
          <a:xfrm>
            <a:off x="1834882" y="3483550"/>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功能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2050" name="Picture 2">
            <a:extLst>
              <a:ext uri="{FF2B5EF4-FFF2-40B4-BE49-F238E27FC236}">
                <a16:creationId xmlns:a16="http://schemas.microsoft.com/office/drawing/2014/main" id="{4B9D36ED-1331-A76E-C7A2-B8FC0245B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881" y="3935261"/>
            <a:ext cx="840399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35285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4880AA74-D1CB-C3F6-E53A-2561161EC63B}"/>
              </a:ext>
            </a:extLst>
          </p:cNvPr>
          <p:cNvGrpSpPr/>
          <p:nvPr/>
        </p:nvGrpSpPr>
        <p:grpSpPr>
          <a:xfrm>
            <a:off x="1317293" y="1471091"/>
            <a:ext cx="530654" cy="473854"/>
            <a:chOff x="1011996" y="4890692"/>
            <a:chExt cx="707576" cy="631840"/>
          </a:xfrm>
          <a:solidFill>
            <a:schemeClr val="tx2"/>
          </a:solidFill>
        </p:grpSpPr>
        <p:sp>
          <p:nvSpPr>
            <p:cNvPr id="3" name="Freeform 417">
              <a:extLst>
                <a:ext uri="{FF2B5EF4-FFF2-40B4-BE49-F238E27FC236}">
                  <a16:creationId xmlns:a16="http://schemas.microsoft.com/office/drawing/2014/main" id="{976C58DE-64FA-CBB8-C232-6ABD51CD2504}"/>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418">
              <a:extLst>
                <a:ext uri="{FF2B5EF4-FFF2-40B4-BE49-F238E27FC236}">
                  <a16:creationId xmlns:a16="http://schemas.microsoft.com/office/drawing/2014/main" id="{B4A2CF35-891B-6164-1098-0F9085C0970A}"/>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419">
              <a:extLst>
                <a:ext uri="{FF2B5EF4-FFF2-40B4-BE49-F238E27FC236}">
                  <a16:creationId xmlns:a16="http://schemas.microsoft.com/office/drawing/2014/main" id="{396330A5-E70A-4CB0-3310-4CDCA6D260E1}"/>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420">
              <a:extLst>
                <a:ext uri="{FF2B5EF4-FFF2-40B4-BE49-F238E27FC236}">
                  <a16:creationId xmlns:a16="http://schemas.microsoft.com/office/drawing/2014/main" id="{81D8CB07-753F-1128-485A-AB3D03671FB6}"/>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421">
              <a:extLst>
                <a:ext uri="{FF2B5EF4-FFF2-40B4-BE49-F238E27FC236}">
                  <a16:creationId xmlns:a16="http://schemas.microsoft.com/office/drawing/2014/main" id="{449F90E3-60AA-785F-35DE-7EFDE10ED0ED}"/>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22">
              <a:extLst>
                <a:ext uri="{FF2B5EF4-FFF2-40B4-BE49-F238E27FC236}">
                  <a16:creationId xmlns:a16="http://schemas.microsoft.com/office/drawing/2014/main" id="{05A88B75-0E0D-7B1F-F3AD-BF2BBDA75782}"/>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 name="Text Placeholder 33">
            <a:extLst>
              <a:ext uri="{FF2B5EF4-FFF2-40B4-BE49-F238E27FC236}">
                <a16:creationId xmlns:a16="http://schemas.microsoft.com/office/drawing/2014/main" id="{C251A46C-0206-500C-5619-B716A914F20D}"/>
              </a:ext>
            </a:extLst>
          </p:cNvPr>
          <p:cNvSpPr txBox="1"/>
          <p:nvPr/>
        </p:nvSpPr>
        <p:spPr>
          <a:xfrm>
            <a:off x="1991293" y="1493234"/>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流程逻辑</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3074" name="Picture 2">
            <a:extLst>
              <a:ext uri="{FF2B5EF4-FFF2-40B4-BE49-F238E27FC236}">
                <a16:creationId xmlns:a16="http://schemas.microsoft.com/office/drawing/2014/main" id="{98E4E22C-0BC1-C339-55AA-7BB18AD97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92" y="2051049"/>
            <a:ext cx="8676231" cy="391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4502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168498C-1870-FD53-DD6C-0FC9B6A395BC}"/>
              </a:ext>
            </a:extLst>
          </p:cNvPr>
          <p:cNvGrpSpPr/>
          <p:nvPr/>
        </p:nvGrpSpPr>
        <p:grpSpPr>
          <a:xfrm>
            <a:off x="483387" y="1188157"/>
            <a:ext cx="396065" cy="526899"/>
            <a:chOff x="10829388" y="4270110"/>
            <a:chExt cx="528116" cy="702571"/>
          </a:xfrm>
          <a:solidFill>
            <a:schemeClr val="tx2"/>
          </a:solidFill>
        </p:grpSpPr>
        <p:sp>
          <p:nvSpPr>
            <p:cNvPr id="3" name="Freeform 23">
              <a:extLst>
                <a:ext uri="{FF2B5EF4-FFF2-40B4-BE49-F238E27FC236}">
                  <a16:creationId xmlns:a16="http://schemas.microsoft.com/office/drawing/2014/main" id="{D65510E0-182E-8DBE-B396-AC7F47694FC5}"/>
                </a:ext>
              </a:extLst>
            </p:cNvPr>
            <p:cNvSpPr>
              <a:spLocks noEditPoints="1"/>
            </p:cNvSpPr>
            <p:nvPr/>
          </p:nvSpPr>
          <p:spPr bwMode="auto">
            <a:xfrm>
              <a:off x="10829388" y="4270110"/>
              <a:ext cx="519705" cy="702571"/>
            </a:xfrm>
            <a:custGeom>
              <a:avLst/>
              <a:gdLst>
                <a:gd name="T0" fmla="*/ 592 w 601"/>
                <a:gd name="T1" fmla="*/ 600 h 813"/>
                <a:gd name="T2" fmla="*/ 374 w 601"/>
                <a:gd name="T3" fmla="*/ 589 h 813"/>
                <a:gd name="T4" fmla="*/ 374 w 601"/>
                <a:gd name="T5" fmla="*/ 423 h 813"/>
                <a:gd name="T6" fmla="*/ 601 w 601"/>
                <a:gd name="T7" fmla="*/ 435 h 813"/>
                <a:gd name="T8" fmla="*/ 533 w 601"/>
                <a:gd name="T9" fmla="*/ 514 h 813"/>
                <a:gd name="T10" fmla="*/ 592 w 601"/>
                <a:gd name="T11" fmla="*/ 600 h 813"/>
                <a:gd name="T12" fmla="*/ 253 w 601"/>
                <a:gd name="T13" fmla="*/ 44 h 813"/>
                <a:gd name="T14" fmla="*/ 298 w 601"/>
                <a:gd name="T15" fmla="*/ 0 h 813"/>
                <a:gd name="T16" fmla="*/ 342 w 601"/>
                <a:gd name="T17" fmla="*/ 44 h 813"/>
                <a:gd name="T18" fmla="*/ 342 w 601"/>
                <a:gd name="T19" fmla="*/ 103 h 813"/>
                <a:gd name="T20" fmla="*/ 253 w 601"/>
                <a:gd name="T21" fmla="*/ 108 h 813"/>
                <a:gd name="T22" fmla="*/ 253 w 601"/>
                <a:gd name="T23" fmla="*/ 44 h 813"/>
                <a:gd name="T24" fmla="*/ 342 w 601"/>
                <a:gd name="T25" fmla="*/ 332 h 813"/>
                <a:gd name="T26" fmla="*/ 342 w 601"/>
                <a:gd name="T27" fmla="*/ 737 h 813"/>
                <a:gd name="T28" fmla="*/ 355 w 601"/>
                <a:gd name="T29" fmla="*/ 750 h 813"/>
                <a:gd name="T30" fmla="*/ 380 w 601"/>
                <a:gd name="T31" fmla="*/ 750 h 813"/>
                <a:gd name="T32" fmla="*/ 415 w 601"/>
                <a:gd name="T33" fmla="*/ 786 h 813"/>
                <a:gd name="T34" fmla="*/ 415 w 601"/>
                <a:gd name="T35" fmla="*/ 813 h 813"/>
                <a:gd name="T36" fmla="*/ 180 w 601"/>
                <a:gd name="T37" fmla="*/ 813 h 813"/>
                <a:gd name="T38" fmla="*/ 180 w 601"/>
                <a:gd name="T39" fmla="*/ 786 h 813"/>
                <a:gd name="T40" fmla="*/ 216 w 601"/>
                <a:gd name="T41" fmla="*/ 750 h 813"/>
                <a:gd name="T42" fmla="*/ 240 w 601"/>
                <a:gd name="T43" fmla="*/ 750 h 813"/>
                <a:gd name="T44" fmla="*/ 253 w 601"/>
                <a:gd name="T45" fmla="*/ 737 h 813"/>
                <a:gd name="T46" fmla="*/ 253 w 601"/>
                <a:gd name="T47" fmla="*/ 337 h 813"/>
                <a:gd name="T48" fmla="*/ 342 w 601"/>
                <a:gd name="T49" fmla="*/ 332 h 813"/>
                <a:gd name="T50" fmla="*/ 221 w 601"/>
                <a:gd name="T51" fmla="*/ 581 h 813"/>
                <a:gd name="T52" fmla="*/ 59 w 601"/>
                <a:gd name="T53" fmla="*/ 572 h 813"/>
                <a:gd name="T54" fmla="*/ 0 w 601"/>
                <a:gd name="T55" fmla="*/ 486 h 813"/>
                <a:gd name="T56" fmla="*/ 68 w 601"/>
                <a:gd name="T57" fmla="*/ 407 h 813"/>
                <a:gd name="T58" fmla="*/ 221 w 601"/>
                <a:gd name="T59" fmla="*/ 415 h 813"/>
                <a:gd name="T60" fmla="*/ 221 w 601"/>
                <a:gd name="T61" fmla="*/ 58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813">
                  <a:moveTo>
                    <a:pt x="592" y="600"/>
                  </a:moveTo>
                  <a:cubicBezTo>
                    <a:pt x="374" y="589"/>
                    <a:pt x="374" y="589"/>
                    <a:pt x="374" y="589"/>
                  </a:cubicBezTo>
                  <a:cubicBezTo>
                    <a:pt x="374" y="423"/>
                    <a:pt x="374" y="423"/>
                    <a:pt x="374" y="423"/>
                  </a:cubicBezTo>
                  <a:cubicBezTo>
                    <a:pt x="601" y="435"/>
                    <a:pt x="601" y="435"/>
                    <a:pt x="601" y="435"/>
                  </a:cubicBezTo>
                  <a:cubicBezTo>
                    <a:pt x="533" y="514"/>
                    <a:pt x="533" y="514"/>
                    <a:pt x="533" y="514"/>
                  </a:cubicBezTo>
                  <a:cubicBezTo>
                    <a:pt x="592" y="600"/>
                    <a:pt x="592" y="600"/>
                    <a:pt x="592" y="600"/>
                  </a:cubicBezTo>
                  <a:close/>
                  <a:moveTo>
                    <a:pt x="253" y="44"/>
                  </a:moveTo>
                  <a:cubicBezTo>
                    <a:pt x="253" y="20"/>
                    <a:pt x="273" y="0"/>
                    <a:pt x="298" y="0"/>
                  </a:cubicBezTo>
                  <a:cubicBezTo>
                    <a:pt x="322" y="0"/>
                    <a:pt x="342" y="20"/>
                    <a:pt x="342" y="44"/>
                  </a:cubicBezTo>
                  <a:cubicBezTo>
                    <a:pt x="342" y="103"/>
                    <a:pt x="342" y="103"/>
                    <a:pt x="342" y="103"/>
                  </a:cubicBezTo>
                  <a:cubicBezTo>
                    <a:pt x="253" y="108"/>
                    <a:pt x="253" y="108"/>
                    <a:pt x="253" y="108"/>
                  </a:cubicBezTo>
                  <a:cubicBezTo>
                    <a:pt x="253" y="44"/>
                    <a:pt x="253" y="44"/>
                    <a:pt x="253" y="44"/>
                  </a:cubicBezTo>
                  <a:close/>
                  <a:moveTo>
                    <a:pt x="342" y="332"/>
                  </a:moveTo>
                  <a:cubicBezTo>
                    <a:pt x="342" y="737"/>
                    <a:pt x="342" y="737"/>
                    <a:pt x="342" y="737"/>
                  </a:cubicBezTo>
                  <a:cubicBezTo>
                    <a:pt x="342" y="744"/>
                    <a:pt x="348" y="750"/>
                    <a:pt x="355" y="750"/>
                  </a:cubicBezTo>
                  <a:cubicBezTo>
                    <a:pt x="380" y="750"/>
                    <a:pt x="380" y="750"/>
                    <a:pt x="380" y="750"/>
                  </a:cubicBezTo>
                  <a:cubicBezTo>
                    <a:pt x="399" y="750"/>
                    <a:pt x="415" y="766"/>
                    <a:pt x="415" y="786"/>
                  </a:cubicBezTo>
                  <a:cubicBezTo>
                    <a:pt x="415" y="813"/>
                    <a:pt x="415" y="813"/>
                    <a:pt x="415" y="813"/>
                  </a:cubicBezTo>
                  <a:cubicBezTo>
                    <a:pt x="180" y="813"/>
                    <a:pt x="180" y="813"/>
                    <a:pt x="180" y="813"/>
                  </a:cubicBezTo>
                  <a:cubicBezTo>
                    <a:pt x="180" y="786"/>
                    <a:pt x="180" y="786"/>
                    <a:pt x="180" y="786"/>
                  </a:cubicBezTo>
                  <a:cubicBezTo>
                    <a:pt x="180" y="766"/>
                    <a:pt x="196" y="750"/>
                    <a:pt x="216" y="750"/>
                  </a:cubicBezTo>
                  <a:cubicBezTo>
                    <a:pt x="240" y="750"/>
                    <a:pt x="240" y="750"/>
                    <a:pt x="240" y="750"/>
                  </a:cubicBezTo>
                  <a:cubicBezTo>
                    <a:pt x="247" y="750"/>
                    <a:pt x="253" y="744"/>
                    <a:pt x="253" y="737"/>
                  </a:cubicBezTo>
                  <a:cubicBezTo>
                    <a:pt x="253" y="337"/>
                    <a:pt x="253" y="337"/>
                    <a:pt x="253" y="337"/>
                  </a:cubicBezTo>
                  <a:cubicBezTo>
                    <a:pt x="342" y="332"/>
                    <a:pt x="342" y="332"/>
                    <a:pt x="342" y="332"/>
                  </a:cubicBezTo>
                  <a:close/>
                  <a:moveTo>
                    <a:pt x="221" y="581"/>
                  </a:moveTo>
                  <a:cubicBezTo>
                    <a:pt x="59" y="572"/>
                    <a:pt x="59" y="572"/>
                    <a:pt x="59" y="572"/>
                  </a:cubicBezTo>
                  <a:cubicBezTo>
                    <a:pt x="0" y="486"/>
                    <a:pt x="0" y="486"/>
                    <a:pt x="0" y="486"/>
                  </a:cubicBezTo>
                  <a:cubicBezTo>
                    <a:pt x="68" y="407"/>
                    <a:pt x="68" y="407"/>
                    <a:pt x="68" y="407"/>
                  </a:cubicBezTo>
                  <a:cubicBezTo>
                    <a:pt x="221" y="415"/>
                    <a:pt x="221" y="415"/>
                    <a:pt x="221" y="415"/>
                  </a:cubicBezTo>
                  <a:cubicBezTo>
                    <a:pt x="221" y="581"/>
                    <a:pt x="221" y="581"/>
                    <a:pt x="221" y="581"/>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24">
              <a:extLst>
                <a:ext uri="{FF2B5EF4-FFF2-40B4-BE49-F238E27FC236}">
                  <a16:creationId xmlns:a16="http://schemas.microsoft.com/office/drawing/2014/main" id="{BC9B1788-419D-C092-287E-11103D840DB8}"/>
                </a:ext>
              </a:extLst>
            </p:cNvPr>
            <p:cNvSpPr/>
            <p:nvPr/>
          </p:nvSpPr>
          <p:spPr bwMode="auto">
            <a:xfrm>
              <a:off x="10838165" y="4377270"/>
              <a:ext cx="519339" cy="166774"/>
            </a:xfrm>
            <a:custGeom>
              <a:avLst/>
              <a:gdLst>
                <a:gd name="T0" fmla="*/ 0 w 1420"/>
                <a:gd name="T1" fmla="*/ 66 h 456"/>
                <a:gd name="T2" fmla="*/ 631 w 1420"/>
                <a:gd name="T3" fmla="*/ 33 h 456"/>
                <a:gd name="T4" fmla="*/ 1259 w 1420"/>
                <a:gd name="T5" fmla="*/ 0 h 456"/>
                <a:gd name="T6" fmla="*/ 1420 w 1420"/>
                <a:gd name="T7" fmla="*/ 189 h 456"/>
                <a:gd name="T8" fmla="*/ 1281 w 1420"/>
                <a:gd name="T9" fmla="*/ 390 h 456"/>
                <a:gd name="T10" fmla="*/ 650 w 1420"/>
                <a:gd name="T11" fmla="*/ 423 h 456"/>
                <a:gd name="T12" fmla="*/ 21 w 1420"/>
                <a:gd name="T13" fmla="*/ 456 h 456"/>
                <a:gd name="T14" fmla="*/ 160 w 1420"/>
                <a:gd name="T15" fmla="*/ 253 h 456"/>
                <a:gd name="T16" fmla="*/ 0 w 1420"/>
                <a:gd name="T17" fmla="*/ 66 h 456"/>
                <a:gd name="T18" fmla="*/ 0 w 1420"/>
                <a:gd name="T19" fmla="*/ 6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0" h="456">
                  <a:moveTo>
                    <a:pt x="0" y="66"/>
                  </a:moveTo>
                  <a:lnTo>
                    <a:pt x="631" y="33"/>
                  </a:lnTo>
                  <a:lnTo>
                    <a:pt x="1259" y="0"/>
                  </a:lnTo>
                  <a:lnTo>
                    <a:pt x="1420" y="189"/>
                  </a:lnTo>
                  <a:lnTo>
                    <a:pt x="1281" y="390"/>
                  </a:lnTo>
                  <a:lnTo>
                    <a:pt x="650" y="423"/>
                  </a:lnTo>
                  <a:lnTo>
                    <a:pt x="21" y="456"/>
                  </a:lnTo>
                  <a:lnTo>
                    <a:pt x="160" y="253"/>
                  </a:lnTo>
                  <a:lnTo>
                    <a:pt x="0" y="66"/>
                  </a:lnTo>
                  <a:lnTo>
                    <a:pt x="0" y="66"/>
                  </a:ln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Placeholder 33">
            <a:extLst>
              <a:ext uri="{FF2B5EF4-FFF2-40B4-BE49-F238E27FC236}">
                <a16:creationId xmlns:a16="http://schemas.microsoft.com/office/drawing/2014/main" id="{0F695697-A6BE-8521-F76E-5EA39628BEAF}"/>
              </a:ext>
            </a:extLst>
          </p:cNvPr>
          <p:cNvSpPr txBox="1"/>
          <p:nvPr/>
        </p:nvSpPr>
        <p:spPr>
          <a:xfrm>
            <a:off x="1106788" y="1261874"/>
            <a:ext cx="4090853" cy="461665"/>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管理员信息管理设计说明</a:t>
            </a:r>
            <a:endParaRPr lang="en-AU" altLang="zh-CN" sz="24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6" name="组合 5">
            <a:extLst>
              <a:ext uri="{FF2B5EF4-FFF2-40B4-BE49-F238E27FC236}">
                <a16:creationId xmlns:a16="http://schemas.microsoft.com/office/drawing/2014/main" id="{D00494C4-7A2D-6E09-1606-E794950608A9}"/>
              </a:ext>
            </a:extLst>
          </p:cNvPr>
          <p:cNvGrpSpPr/>
          <p:nvPr/>
        </p:nvGrpSpPr>
        <p:grpSpPr>
          <a:xfrm>
            <a:off x="1106789" y="2025766"/>
            <a:ext cx="530654" cy="473854"/>
            <a:chOff x="1011996" y="4890692"/>
            <a:chExt cx="707576" cy="631840"/>
          </a:xfrm>
          <a:solidFill>
            <a:schemeClr val="tx2"/>
          </a:solidFill>
        </p:grpSpPr>
        <p:sp>
          <p:nvSpPr>
            <p:cNvPr id="7" name="Freeform 417">
              <a:extLst>
                <a:ext uri="{FF2B5EF4-FFF2-40B4-BE49-F238E27FC236}">
                  <a16:creationId xmlns:a16="http://schemas.microsoft.com/office/drawing/2014/main" id="{AEFEAF19-22F3-0180-FDDE-1619BF8589AE}"/>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18">
              <a:extLst>
                <a:ext uri="{FF2B5EF4-FFF2-40B4-BE49-F238E27FC236}">
                  <a16:creationId xmlns:a16="http://schemas.microsoft.com/office/drawing/2014/main" id="{61124B48-CCE1-E412-7A11-60A557EBC1B4}"/>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419">
              <a:extLst>
                <a:ext uri="{FF2B5EF4-FFF2-40B4-BE49-F238E27FC236}">
                  <a16:creationId xmlns:a16="http://schemas.microsoft.com/office/drawing/2014/main" id="{F6344E7F-59EE-6D4F-FDB1-8F09E909EA4B}"/>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420">
              <a:extLst>
                <a:ext uri="{FF2B5EF4-FFF2-40B4-BE49-F238E27FC236}">
                  <a16:creationId xmlns:a16="http://schemas.microsoft.com/office/drawing/2014/main" id="{6A591E4B-5151-A2A7-E26D-2D550C2B3972}"/>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421">
              <a:extLst>
                <a:ext uri="{FF2B5EF4-FFF2-40B4-BE49-F238E27FC236}">
                  <a16:creationId xmlns:a16="http://schemas.microsoft.com/office/drawing/2014/main" id="{5633FB28-5642-C597-163A-020290473759}"/>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422">
              <a:extLst>
                <a:ext uri="{FF2B5EF4-FFF2-40B4-BE49-F238E27FC236}">
                  <a16:creationId xmlns:a16="http://schemas.microsoft.com/office/drawing/2014/main" id="{FED8ADAE-4D91-4919-1E20-551993206F41}"/>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Text Placeholder 33">
            <a:extLst>
              <a:ext uri="{FF2B5EF4-FFF2-40B4-BE49-F238E27FC236}">
                <a16:creationId xmlns:a16="http://schemas.microsoft.com/office/drawing/2014/main" id="{E77FC4DF-9839-7213-60FD-1F2376CA48C8}"/>
              </a:ext>
            </a:extLst>
          </p:cNvPr>
          <p:cNvSpPr txBox="1"/>
          <p:nvPr/>
        </p:nvSpPr>
        <p:spPr>
          <a:xfrm>
            <a:off x="1780789" y="2047909"/>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程序描述</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TextBox 20">
            <a:extLst>
              <a:ext uri="{FF2B5EF4-FFF2-40B4-BE49-F238E27FC236}">
                <a16:creationId xmlns:a16="http://schemas.microsoft.com/office/drawing/2014/main" id="{C5BBA831-080F-1BDB-A87E-13A23600ACBF}"/>
              </a:ext>
            </a:extLst>
          </p:cNvPr>
          <p:cNvSpPr txBox="1"/>
          <p:nvPr/>
        </p:nvSpPr>
        <p:spPr>
          <a:xfrm>
            <a:off x="1780789" y="2538199"/>
            <a:ext cx="8690844"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sz="1400" dirty="0">
                <a:sym typeface="汉仪润圆-65简" panose="00020600040101010101" pitchFamily="18" charset="-122"/>
              </a:rPr>
              <a:t>该程序指对管理员的个人信息进行管理，包含修改管理员资料、添加或者删除管理员，将修改后的数据覆盖数据库中原有管理员的储存信息。</a:t>
            </a:r>
            <a:endParaRPr lang="en-US" altLang="zh-CN" sz="1400" dirty="0">
              <a:sym typeface="汉仪润圆-65简" panose="00020600040101010101" pitchFamily="18" charset="-122"/>
            </a:endParaRPr>
          </a:p>
        </p:txBody>
      </p:sp>
      <p:grpSp>
        <p:nvGrpSpPr>
          <p:cNvPr id="15" name="组合 14">
            <a:extLst>
              <a:ext uri="{FF2B5EF4-FFF2-40B4-BE49-F238E27FC236}">
                <a16:creationId xmlns:a16="http://schemas.microsoft.com/office/drawing/2014/main" id="{B074F495-052B-A505-DE33-908E665A11EC}"/>
              </a:ext>
            </a:extLst>
          </p:cNvPr>
          <p:cNvGrpSpPr/>
          <p:nvPr/>
        </p:nvGrpSpPr>
        <p:grpSpPr>
          <a:xfrm>
            <a:off x="1160882" y="3461407"/>
            <a:ext cx="530654" cy="473854"/>
            <a:chOff x="1011996" y="4890692"/>
            <a:chExt cx="707576" cy="631840"/>
          </a:xfrm>
          <a:solidFill>
            <a:schemeClr val="tx2"/>
          </a:solidFill>
        </p:grpSpPr>
        <p:sp>
          <p:nvSpPr>
            <p:cNvPr id="16" name="Freeform 417">
              <a:extLst>
                <a:ext uri="{FF2B5EF4-FFF2-40B4-BE49-F238E27FC236}">
                  <a16:creationId xmlns:a16="http://schemas.microsoft.com/office/drawing/2014/main" id="{77AF5B93-2B6E-8EF3-9EAF-FBE3DD3B3D4D}"/>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8">
              <a:extLst>
                <a:ext uri="{FF2B5EF4-FFF2-40B4-BE49-F238E27FC236}">
                  <a16:creationId xmlns:a16="http://schemas.microsoft.com/office/drawing/2014/main" id="{ED72D273-DE48-50AA-549F-91BAB2F5BD70}"/>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19">
              <a:extLst>
                <a:ext uri="{FF2B5EF4-FFF2-40B4-BE49-F238E27FC236}">
                  <a16:creationId xmlns:a16="http://schemas.microsoft.com/office/drawing/2014/main" id="{AE225A55-CFC2-3E4E-D988-C1DA847E4CC4}"/>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20">
              <a:extLst>
                <a:ext uri="{FF2B5EF4-FFF2-40B4-BE49-F238E27FC236}">
                  <a16:creationId xmlns:a16="http://schemas.microsoft.com/office/drawing/2014/main" id="{BF2FD264-5C71-2417-E5FE-688D06D27F97}"/>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21">
              <a:extLst>
                <a:ext uri="{FF2B5EF4-FFF2-40B4-BE49-F238E27FC236}">
                  <a16:creationId xmlns:a16="http://schemas.microsoft.com/office/drawing/2014/main" id="{F669B878-482E-AFBF-0838-2604D25712E4}"/>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422">
              <a:extLst>
                <a:ext uri="{FF2B5EF4-FFF2-40B4-BE49-F238E27FC236}">
                  <a16:creationId xmlns:a16="http://schemas.microsoft.com/office/drawing/2014/main" id="{EF4D3E54-313E-935E-AE1C-35BBEEF11F0A}"/>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Text Placeholder 33">
            <a:extLst>
              <a:ext uri="{FF2B5EF4-FFF2-40B4-BE49-F238E27FC236}">
                <a16:creationId xmlns:a16="http://schemas.microsoft.com/office/drawing/2014/main" id="{58BFADC5-25DF-DE9C-42C8-C1B627377128}"/>
              </a:ext>
            </a:extLst>
          </p:cNvPr>
          <p:cNvSpPr txBox="1"/>
          <p:nvPr/>
        </p:nvSpPr>
        <p:spPr>
          <a:xfrm>
            <a:off x="1834882" y="3483550"/>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功能</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4098" name="Picture 2">
            <a:extLst>
              <a:ext uri="{FF2B5EF4-FFF2-40B4-BE49-F238E27FC236}">
                <a16:creationId xmlns:a16="http://schemas.microsoft.com/office/drawing/2014/main" id="{629AA1B8-0E79-9BD7-40E3-A43AFD7FF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69" t="9889" r="5432" b="12434"/>
          <a:stretch>
            <a:fillRect/>
          </a:stretch>
        </p:blipFill>
        <p:spPr bwMode="auto">
          <a:xfrm>
            <a:off x="1834881" y="3971377"/>
            <a:ext cx="8500245" cy="25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427256"/>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575300" y="105447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14" name="图片占位符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r="54271"/>
          <a:stretch>
            <a:fillRect/>
          </a:stretch>
        </p:blipFill>
        <p:spPr>
          <a:xfrm>
            <a:off x="3" y="3"/>
            <a:ext cx="5575297" cy="6857997"/>
          </a:xfrm>
          <a:custGeom>
            <a:avLst/>
            <a:gdLst>
              <a:gd name="connsiteX0" fmla="*/ 0 w 5575297"/>
              <a:gd name="connsiteY0" fmla="*/ 0 h 6857997"/>
              <a:gd name="connsiteX1" fmla="*/ 5575297 w 5575297"/>
              <a:gd name="connsiteY1" fmla="*/ 0 h 6857997"/>
              <a:gd name="connsiteX2" fmla="*/ 5575297 w 5575297"/>
              <a:gd name="connsiteY2" fmla="*/ 6857997 h 6857997"/>
              <a:gd name="connsiteX3" fmla="*/ 0 w 5575297"/>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5575297" h="6857997">
                <a:moveTo>
                  <a:pt x="0" y="0"/>
                </a:moveTo>
                <a:lnTo>
                  <a:pt x="5575297" y="0"/>
                </a:lnTo>
                <a:lnTo>
                  <a:pt x="5575297" y="6857997"/>
                </a:lnTo>
                <a:lnTo>
                  <a:pt x="0" y="6857997"/>
                </a:lnTo>
                <a:close/>
              </a:path>
            </a:pathLst>
          </a:custGeom>
          <a:ln>
            <a:noFill/>
          </a:ln>
        </p:spPr>
      </p:pic>
      <p:sp>
        <p:nvSpPr>
          <p:cNvPr id="34" name="矩形 33"/>
          <p:cNvSpPr/>
          <p:nvPr/>
        </p:nvSpPr>
        <p:spPr>
          <a:xfrm>
            <a:off x="814593" y="1791521"/>
            <a:ext cx="1453680" cy="215444"/>
          </a:xfrm>
          <a:prstGeom prst="rect">
            <a:avLst/>
          </a:prstGeom>
        </p:spPr>
        <p:txBody>
          <a:bodyPr wrap="square">
            <a:spAutoFit/>
          </a:bodyPr>
          <a:lstStyle/>
          <a:p>
            <a:pPr algn="ctr" defTabSz="1218565">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5" name="文本框 34"/>
          <p:cNvSpPr txBox="1"/>
          <p:nvPr/>
        </p:nvSpPr>
        <p:spPr>
          <a:xfrm>
            <a:off x="428567" y="1019242"/>
            <a:ext cx="2225734" cy="769441"/>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zh-CN" altLang="en-US" sz="4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目录</a:t>
            </a:r>
          </a:p>
        </p:txBody>
      </p:sp>
      <p:sp>
        <p:nvSpPr>
          <p:cNvPr id="41" name="矩形 40"/>
          <p:cNvSpPr/>
          <p:nvPr/>
        </p:nvSpPr>
        <p:spPr>
          <a:xfrm>
            <a:off x="8640911" y="105447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矩形 42"/>
          <p:cNvSpPr/>
          <p:nvPr/>
        </p:nvSpPr>
        <p:spPr>
          <a:xfrm>
            <a:off x="5575300" y="2345842"/>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矩形 44"/>
          <p:cNvSpPr/>
          <p:nvPr/>
        </p:nvSpPr>
        <p:spPr>
          <a:xfrm>
            <a:off x="8640911" y="2345842"/>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矩形 46"/>
          <p:cNvSpPr/>
          <p:nvPr/>
        </p:nvSpPr>
        <p:spPr>
          <a:xfrm>
            <a:off x="5575300" y="3637210"/>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矩形 48"/>
          <p:cNvSpPr/>
          <p:nvPr/>
        </p:nvSpPr>
        <p:spPr>
          <a:xfrm>
            <a:off x="8640911" y="3637210"/>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矩形 50"/>
          <p:cNvSpPr/>
          <p:nvPr/>
        </p:nvSpPr>
        <p:spPr>
          <a:xfrm>
            <a:off x="8691249" y="5137024"/>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Text Placeholder 33"/>
          <p:cNvSpPr txBox="1"/>
          <p:nvPr/>
        </p:nvSpPr>
        <p:spPr>
          <a:xfrm>
            <a:off x="5933664" y="120430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矩形 16"/>
          <p:cNvSpPr/>
          <p:nvPr/>
        </p:nvSpPr>
        <p:spPr>
          <a:xfrm>
            <a:off x="5933663" y="162831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18" name="Text Placeholder 33"/>
          <p:cNvSpPr txBox="1"/>
          <p:nvPr/>
        </p:nvSpPr>
        <p:spPr>
          <a:xfrm>
            <a:off x="8940801" y="120430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矩形 18"/>
          <p:cNvSpPr/>
          <p:nvPr/>
        </p:nvSpPr>
        <p:spPr>
          <a:xfrm>
            <a:off x="8940800" y="162831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0" name="Text Placeholder 33"/>
          <p:cNvSpPr txBox="1"/>
          <p:nvPr/>
        </p:nvSpPr>
        <p:spPr>
          <a:xfrm>
            <a:off x="9049612" y="5294103"/>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矩形 20"/>
          <p:cNvSpPr/>
          <p:nvPr/>
        </p:nvSpPr>
        <p:spPr>
          <a:xfrm>
            <a:off x="9049611" y="5718120"/>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2" name="Text Placeholder 33"/>
          <p:cNvSpPr txBox="1"/>
          <p:nvPr/>
        </p:nvSpPr>
        <p:spPr>
          <a:xfrm>
            <a:off x="5933664" y="252742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接口设计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933663" y="295144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4" name="Text Placeholder 33"/>
          <p:cNvSpPr txBox="1"/>
          <p:nvPr/>
        </p:nvSpPr>
        <p:spPr>
          <a:xfrm>
            <a:off x="8940801" y="2527427"/>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矩形 24"/>
          <p:cNvSpPr/>
          <p:nvPr/>
        </p:nvSpPr>
        <p:spPr>
          <a:xfrm>
            <a:off x="8940800" y="2951444"/>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28" name="Text Placeholder 33"/>
          <p:cNvSpPr txBox="1"/>
          <p:nvPr/>
        </p:nvSpPr>
        <p:spPr>
          <a:xfrm>
            <a:off x="5933664" y="3831199"/>
            <a:ext cx="2042614"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数据结构设计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矩形 28"/>
          <p:cNvSpPr/>
          <p:nvPr/>
        </p:nvSpPr>
        <p:spPr>
          <a:xfrm>
            <a:off x="5933663" y="4255216"/>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sp>
        <p:nvSpPr>
          <p:cNvPr id="30" name="Text Placeholder 33"/>
          <p:cNvSpPr txBox="1"/>
          <p:nvPr/>
        </p:nvSpPr>
        <p:spPr>
          <a:xfrm>
            <a:off x="8940801" y="3855105"/>
            <a:ext cx="2544910"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系统出错处理</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矩形 30"/>
          <p:cNvSpPr/>
          <p:nvPr/>
        </p:nvSpPr>
        <p:spPr>
          <a:xfrm>
            <a:off x="8940800" y="4255216"/>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cxnSp>
        <p:nvCxnSpPr>
          <p:cNvPr id="40" name="直接连接符 39"/>
          <p:cNvCxnSpPr/>
          <p:nvPr/>
        </p:nvCxnSpPr>
        <p:spPr>
          <a:xfrm>
            <a:off x="6031293" y="105447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9096904" y="105447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031293" y="2345842"/>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9096904" y="2345842"/>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31293" y="3637210"/>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9096904" y="3637210"/>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9147242" y="5137024"/>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8112853" y="1465943"/>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矩形 55"/>
          <p:cNvSpPr/>
          <p:nvPr/>
        </p:nvSpPr>
        <p:spPr>
          <a:xfrm>
            <a:off x="11149436" y="1465943"/>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矩形 56"/>
          <p:cNvSpPr/>
          <p:nvPr/>
        </p:nvSpPr>
        <p:spPr>
          <a:xfrm>
            <a:off x="8112853" y="267618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矩形 57"/>
          <p:cNvSpPr/>
          <p:nvPr/>
        </p:nvSpPr>
        <p:spPr>
          <a:xfrm>
            <a:off x="11149436" y="267618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矩形 58"/>
          <p:cNvSpPr/>
          <p:nvPr/>
        </p:nvSpPr>
        <p:spPr>
          <a:xfrm>
            <a:off x="8112853" y="4053899"/>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0" name="矩形 59"/>
          <p:cNvSpPr/>
          <p:nvPr/>
        </p:nvSpPr>
        <p:spPr>
          <a:xfrm>
            <a:off x="11149436" y="4053899"/>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矩形 60"/>
          <p:cNvSpPr/>
          <p:nvPr/>
        </p:nvSpPr>
        <p:spPr>
          <a:xfrm>
            <a:off x="11228802" y="550294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3" name="矩形 62"/>
          <p:cNvSpPr/>
          <p:nvPr/>
        </p:nvSpPr>
        <p:spPr>
          <a:xfrm>
            <a:off x="5250493" y="95385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矩形 63"/>
          <p:cNvSpPr/>
          <p:nvPr/>
        </p:nvSpPr>
        <p:spPr>
          <a:xfrm>
            <a:off x="8287076" y="953852"/>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矩形 64"/>
          <p:cNvSpPr/>
          <p:nvPr/>
        </p:nvSpPr>
        <p:spPr>
          <a:xfrm>
            <a:off x="5250493" y="216409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矩形 65"/>
          <p:cNvSpPr/>
          <p:nvPr/>
        </p:nvSpPr>
        <p:spPr>
          <a:xfrm>
            <a:off x="8287076" y="216409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7" name="矩形 66"/>
          <p:cNvSpPr/>
          <p:nvPr/>
        </p:nvSpPr>
        <p:spPr>
          <a:xfrm>
            <a:off x="5250493" y="354180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8" name="矩形 67"/>
          <p:cNvSpPr/>
          <p:nvPr/>
        </p:nvSpPr>
        <p:spPr>
          <a:xfrm>
            <a:off x="8287076" y="3541808"/>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矩形 68"/>
          <p:cNvSpPr/>
          <p:nvPr/>
        </p:nvSpPr>
        <p:spPr>
          <a:xfrm>
            <a:off x="8366442" y="499085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11403025" y="4990857"/>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 name="矩形 1">
            <a:extLst>
              <a:ext uri="{FF2B5EF4-FFF2-40B4-BE49-F238E27FC236}">
                <a16:creationId xmlns:a16="http://schemas.microsoft.com/office/drawing/2014/main" id="{95BD0D5C-DBE5-3949-0BD7-C29DF5D617A9}"/>
              </a:ext>
            </a:extLst>
          </p:cNvPr>
          <p:cNvSpPr/>
          <p:nvPr/>
        </p:nvSpPr>
        <p:spPr>
          <a:xfrm>
            <a:off x="5570430" y="5095751"/>
            <a:ext cx="2844800" cy="987723"/>
          </a:xfrm>
          <a:prstGeom prst="rect">
            <a:avLst/>
          </a:prstGeom>
          <a:solidFill>
            <a:srgbClr val="FAF9F9"/>
          </a:solidFill>
          <a:ln w="317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 name="Text Placeholder 33">
            <a:extLst>
              <a:ext uri="{FF2B5EF4-FFF2-40B4-BE49-F238E27FC236}">
                <a16:creationId xmlns:a16="http://schemas.microsoft.com/office/drawing/2014/main" id="{2FDD600C-22B5-8E37-BE06-5D2AF077678B}"/>
              </a:ext>
            </a:extLst>
          </p:cNvPr>
          <p:cNvSpPr txBox="1"/>
          <p:nvPr/>
        </p:nvSpPr>
        <p:spPr>
          <a:xfrm>
            <a:off x="5928793" y="5252830"/>
            <a:ext cx="20168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 </a:t>
            </a:r>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 name="矩形 3">
            <a:extLst>
              <a:ext uri="{FF2B5EF4-FFF2-40B4-BE49-F238E27FC236}">
                <a16:creationId xmlns:a16="http://schemas.microsoft.com/office/drawing/2014/main" id="{D493211B-CD89-FD54-0317-3E4CB7255BF1}"/>
              </a:ext>
            </a:extLst>
          </p:cNvPr>
          <p:cNvSpPr/>
          <p:nvPr/>
        </p:nvSpPr>
        <p:spPr>
          <a:xfrm>
            <a:off x="5928792" y="5676847"/>
            <a:ext cx="1453877" cy="205121"/>
          </a:xfrm>
          <a:prstGeom prst="rect">
            <a:avLst/>
          </a:prstGeom>
        </p:spPr>
        <p:txBody>
          <a:bodyPr wrap="square">
            <a:spAutoFit/>
          </a:bodyPr>
          <a:lstStyle/>
          <a:p>
            <a:pPr>
              <a:defRPr/>
            </a:pPr>
            <a:r>
              <a:rPr lang="en-US" altLang="zh-CN" sz="73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WORK REPORT</a:t>
            </a:r>
          </a:p>
        </p:txBody>
      </p:sp>
      <p:cxnSp>
        <p:nvCxnSpPr>
          <p:cNvPr id="5" name="直接连接符 4">
            <a:extLst>
              <a:ext uri="{FF2B5EF4-FFF2-40B4-BE49-F238E27FC236}">
                <a16:creationId xmlns:a16="http://schemas.microsoft.com/office/drawing/2014/main" id="{CBD48F0B-D5FF-6323-D47F-9F61F112F1FE}"/>
              </a:ext>
            </a:extLst>
          </p:cNvPr>
          <p:cNvCxnSpPr/>
          <p:nvPr/>
        </p:nvCxnSpPr>
        <p:spPr>
          <a:xfrm>
            <a:off x="6026423" y="5095751"/>
            <a:ext cx="726938"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6ACB724B-5CA1-9787-C7BE-6936CC3FCD60}"/>
              </a:ext>
            </a:extLst>
          </p:cNvPr>
          <p:cNvSpPr/>
          <p:nvPr/>
        </p:nvSpPr>
        <p:spPr>
          <a:xfrm>
            <a:off x="8107983" y="5461675"/>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 name="矩形 6">
            <a:extLst>
              <a:ext uri="{FF2B5EF4-FFF2-40B4-BE49-F238E27FC236}">
                <a16:creationId xmlns:a16="http://schemas.microsoft.com/office/drawing/2014/main" id="{A72E54EB-BDEE-D5D3-5263-2C102048F97E}"/>
              </a:ext>
            </a:extLst>
          </p:cNvPr>
          <p:cNvSpPr/>
          <p:nvPr/>
        </p:nvSpPr>
        <p:spPr>
          <a:xfrm>
            <a:off x="5245623" y="4949584"/>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 name="矩形 7">
            <a:extLst>
              <a:ext uri="{FF2B5EF4-FFF2-40B4-BE49-F238E27FC236}">
                <a16:creationId xmlns:a16="http://schemas.microsoft.com/office/drawing/2014/main" id="{6D424E45-7D8C-16A8-4170-AE3D3516CF93}"/>
              </a:ext>
            </a:extLst>
          </p:cNvPr>
          <p:cNvSpPr/>
          <p:nvPr/>
        </p:nvSpPr>
        <p:spPr>
          <a:xfrm>
            <a:off x="8282206" y="4949584"/>
            <a:ext cx="499030" cy="696686"/>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a:t>
            </a: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模块设计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4880AA74-D1CB-C3F6-E53A-2561161EC63B}"/>
              </a:ext>
            </a:extLst>
          </p:cNvPr>
          <p:cNvGrpSpPr/>
          <p:nvPr/>
        </p:nvGrpSpPr>
        <p:grpSpPr>
          <a:xfrm>
            <a:off x="1317293" y="1471091"/>
            <a:ext cx="530654" cy="473854"/>
            <a:chOff x="1011996" y="4890692"/>
            <a:chExt cx="707576" cy="631840"/>
          </a:xfrm>
          <a:solidFill>
            <a:schemeClr val="tx2"/>
          </a:solidFill>
        </p:grpSpPr>
        <p:sp>
          <p:nvSpPr>
            <p:cNvPr id="3" name="Freeform 417">
              <a:extLst>
                <a:ext uri="{FF2B5EF4-FFF2-40B4-BE49-F238E27FC236}">
                  <a16:creationId xmlns:a16="http://schemas.microsoft.com/office/drawing/2014/main" id="{976C58DE-64FA-CBB8-C232-6ABD51CD2504}"/>
                </a:ext>
              </a:extLst>
            </p:cNvPr>
            <p:cNvSpPr/>
            <p:nvPr/>
          </p:nvSpPr>
          <p:spPr bwMode="auto">
            <a:xfrm>
              <a:off x="1283198" y="4890692"/>
              <a:ext cx="436374" cy="516436"/>
            </a:xfrm>
            <a:custGeom>
              <a:avLst/>
              <a:gdLst>
                <a:gd name="T0" fmla="*/ 223 w 256"/>
                <a:gd name="T1" fmla="*/ 138 h 303"/>
                <a:gd name="T2" fmla="*/ 256 w 256"/>
                <a:gd name="T3" fmla="*/ 120 h 303"/>
                <a:gd name="T4" fmla="*/ 246 w 256"/>
                <a:gd name="T5" fmla="*/ 92 h 303"/>
                <a:gd name="T6" fmla="*/ 208 w 256"/>
                <a:gd name="T7" fmla="*/ 95 h 303"/>
                <a:gd name="T8" fmla="*/ 195 w 256"/>
                <a:gd name="T9" fmla="*/ 75 h 303"/>
                <a:gd name="T10" fmla="*/ 208 w 256"/>
                <a:gd name="T11" fmla="*/ 37 h 303"/>
                <a:gd name="T12" fmla="*/ 186 w 256"/>
                <a:gd name="T13" fmla="*/ 21 h 303"/>
                <a:gd name="T14" fmla="*/ 156 w 256"/>
                <a:gd name="T15" fmla="*/ 48 h 303"/>
                <a:gd name="T16" fmla="*/ 131 w 256"/>
                <a:gd name="T17" fmla="*/ 41 h 303"/>
                <a:gd name="T18" fmla="*/ 120 w 256"/>
                <a:gd name="T19" fmla="*/ 0 h 303"/>
                <a:gd name="T20" fmla="*/ 90 w 256"/>
                <a:gd name="T21" fmla="*/ 0 h 303"/>
                <a:gd name="T22" fmla="*/ 79 w 256"/>
                <a:gd name="T23" fmla="*/ 40 h 303"/>
                <a:gd name="T24" fmla="*/ 52 w 256"/>
                <a:gd name="T25" fmla="*/ 45 h 303"/>
                <a:gd name="T26" fmla="*/ 24 w 256"/>
                <a:gd name="T27" fmla="*/ 21 h 303"/>
                <a:gd name="T28" fmla="*/ 0 w 256"/>
                <a:gd name="T29" fmla="*/ 41 h 303"/>
                <a:gd name="T30" fmla="*/ 7 w 256"/>
                <a:gd name="T31" fmla="*/ 58 h 303"/>
                <a:gd name="T32" fmla="*/ 23 w 256"/>
                <a:gd name="T33" fmla="*/ 61 h 303"/>
                <a:gd name="T34" fmla="*/ 70 w 256"/>
                <a:gd name="T35" fmla="*/ 85 h 303"/>
                <a:gd name="T36" fmla="*/ 80 w 256"/>
                <a:gd name="T37" fmla="*/ 95 h 303"/>
                <a:gd name="T38" fmla="*/ 104 w 256"/>
                <a:gd name="T39" fmla="*/ 90 h 303"/>
                <a:gd name="T40" fmla="*/ 166 w 256"/>
                <a:gd name="T41" fmla="*/ 152 h 303"/>
                <a:gd name="T42" fmla="*/ 165 w 256"/>
                <a:gd name="T43" fmla="*/ 161 h 303"/>
                <a:gd name="T44" fmla="*/ 104 w 256"/>
                <a:gd name="T45" fmla="*/ 214 h 303"/>
                <a:gd name="T46" fmla="*/ 103 w 256"/>
                <a:gd name="T47" fmla="*/ 214 h 303"/>
                <a:gd name="T48" fmla="*/ 83 w 256"/>
                <a:gd name="T49" fmla="*/ 248 h 303"/>
                <a:gd name="T50" fmla="*/ 68 w 256"/>
                <a:gd name="T51" fmla="*/ 263 h 303"/>
                <a:gd name="T52" fmla="*/ 79 w 256"/>
                <a:gd name="T53" fmla="*/ 267 h 303"/>
                <a:gd name="T54" fmla="*/ 89 w 256"/>
                <a:gd name="T55" fmla="*/ 303 h 303"/>
                <a:gd name="T56" fmla="*/ 115 w 256"/>
                <a:gd name="T57" fmla="*/ 303 h 303"/>
                <a:gd name="T58" fmla="*/ 117 w 256"/>
                <a:gd name="T59" fmla="*/ 303 h 303"/>
                <a:gd name="T60" fmla="*/ 127 w 256"/>
                <a:gd name="T61" fmla="*/ 265 h 303"/>
                <a:gd name="T62" fmla="*/ 156 w 256"/>
                <a:gd name="T63" fmla="*/ 259 h 303"/>
                <a:gd name="T64" fmla="*/ 183 w 256"/>
                <a:gd name="T65" fmla="*/ 282 h 303"/>
                <a:gd name="T66" fmla="*/ 206 w 256"/>
                <a:gd name="T67" fmla="*/ 266 h 303"/>
                <a:gd name="T68" fmla="*/ 192 w 256"/>
                <a:gd name="T69" fmla="*/ 230 h 303"/>
                <a:gd name="T70" fmla="*/ 209 w 256"/>
                <a:gd name="T71" fmla="*/ 211 h 303"/>
                <a:gd name="T72" fmla="*/ 248 w 256"/>
                <a:gd name="T73" fmla="*/ 211 h 303"/>
                <a:gd name="T74" fmla="*/ 256 w 256"/>
                <a:gd name="T75" fmla="*/ 185 h 303"/>
                <a:gd name="T76" fmla="*/ 223 w 256"/>
                <a:gd name="T77" fmla="*/ 164 h 303"/>
                <a:gd name="T78" fmla="*/ 223 w 256"/>
                <a:gd name="T79" fmla="*/ 13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6" h="303">
                  <a:moveTo>
                    <a:pt x="223" y="138"/>
                  </a:moveTo>
                  <a:cubicBezTo>
                    <a:pt x="256" y="120"/>
                    <a:pt x="256" y="120"/>
                    <a:pt x="256" y="120"/>
                  </a:cubicBezTo>
                  <a:cubicBezTo>
                    <a:pt x="246" y="92"/>
                    <a:pt x="246" y="92"/>
                    <a:pt x="246" y="92"/>
                  </a:cubicBezTo>
                  <a:cubicBezTo>
                    <a:pt x="208" y="95"/>
                    <a:pt x="208" y="95"/>
                    <a:pt x="208" y="95"/>
                  </a:cubicBezTo>
                  <a:cubicBezTo>
                    <a:pt x="195" y="75"/>
                    <a:pt x="195" y="75"/>
                    <a:pt x="195" y="75"/>
                  </a:cubicBezTo>
                  <a:cubicBezTo>
                    <a:pt x="208" y="37"/>
                    <a:pt x="208" y="37"/>
                    <a:pt x="208" y="37"/>
                  </a:cubicBezTo>
                  <a:cubicBezTo>
                    <a:pt x="186" y="21"/>
                    <a:pt x="186" y="21"/>
                    <a:pt x="186" y="21"/>
                  </a:cubicBezTo>
                  <a:cubicBezTo>
                    <a:pt x="156" y="48"/>
                    <a:pt x="156" y="48"/>
                    <a:pt x="156" y="48"/>
                  </a:cubicBezTo>
                  <a:cubicBezTo>
                    <a:pt x="131" y="41"/>
                    <a:pt x="131" y="41"/>
                    <a:pt x="131" y="41"/>
                  </a:cubicBezTo>
                  <a:cubicBezTo>
                    <a:pt x="120" y="0"/>
                    <a:pt x="120" y="0"/>
                    <a:pt x="120" y="0"/>
                  </a:cubicBezTo>
                  <a:cubicBezTo>
                    <a:pt x="90" y="0"/>
                    <a:pt x="90" y="0"/>
                    <a:pt x="90" y="0"/>
                  </a:cubicBezTo>
                  <a:cubicBezTo>
                    <a:pt x="79" y="40"/>
                    <a:pt x="79" y="40"/>
                    <a:pt x="79" y="40"/>
                  </a:cubicBezTo>
                  <a:cubicBezTo>
                    <a:pt x="52" y="45"/>
                    <a:pt x="52" y="45"/>
                    <a:pt x="52" y="45"/>
                  </a:cubicBezTo>
                  <a:cubicBezTo>
                    <a:pt x="24" y="21"/>
                    <a:pt x="24" y="21"/>
                    <a:pt x="24" y="21"/>
                  </a:cubicBezTo>
                  <a:cubicBezTo>
                    <a:pt x="0" y="41"/>
                    <a:pt x="0" y="41"/>
                    <a:pt x="0" y="41"/>
                  </a:cubicBezTo>
                  <a:cubicBezTo>
                    <a:pt x="7" y="58"/>
                    <a:pt x="7" y="58"/>
                    <a:pt x="7" y="58"/>
                  </a:cubicBezTo>
                  <a:cubicBezTo>
                    <a:pt x="12" y="59"/>
                    <a:pt x="17" y="60"/>
                    <a:pt x="23" y="61"/>
                  </a:cubicBezTo>
                  <a:cubicBezTo>
                    <a:pt x="40" y="65"/>
                    <a:pt x="56" y="73"/>
                    <a:pt x="70" y="85"/>
                  </a:cubicBezTo>
                  <a:cubicBezTo>
                    <a:pt x="74" y="88"/>
                    <a:pt x="77" y="92"/>
                    <a:pt x="80" y="95"/>
                  </a:cubicBezTo>
                  <a:cubicBezTo>
                    <a:pt x="87" y="92"/>
                    <a:pt x="96" y="90"/>
                    <a:pt x="104" y="90"/>
                  </a:cubicBezTo>
                  <a:cubicBezTo>
                    <a:pt x="138" y="90"/>
                    <a:pt x="166" y="118"/>
                    <a:pt x="166" y="152"/>
                  </a:cubicBezTo>
                  <a:cubicBezTo>
                    <a:pt x="166" y="155"/>
                    <a:pt x="166" y="158"/>
                    <a:pt x="165" y="161"/>
                  </a:cubicBezTo>
                  <a:cubicBezTo>
                    <a:pt x="161" y="191"/>
                    <a:pt x="135" y="214"/>
                    <a:pt x="104" y="214"/>
                  </a:cubicBezTo>
                  <a:cubicBezTo>
                    <a:pt x="104" y="214"/>
                    <a:pt x="104" y="214"/>
                    <a:pt x="103" y="214"/>
                  </a:cubicBezTo>
                  <a:cubicBezTo>
                    <a:pt x="99" y="226"/>
                    <a:pt x="92" y="238"/>
                    <a:pt x="83" y="248"/>
                  </a:cubicBezTo>
                  <a:cubicBezTo>
                    <a:pt x="78" y="254"/>
                    <a:pt x="73" y="258"/>
                    <a:pt x="68" y="263"/>
                  </a:cubicBezTo>
                  <a:cubicBezTo>
                    <a:pt x="79" y="267"/>
                    <a:pt x="79" y="267"/>
                    <a:pt x="79" y="267"/>
                  </a:cubicBezTo>
                  <a:cubicBezTo>
                    <a:pt x="89" y="303"/>
                    <a:pt x="89" y="303"/>
                    <a:pt x="89" y="303"/>
                  </a:cubicBezTo>
                  <a:cubicBezTo>
                    <a:pt x="115" y="303"/>
                    <a:pt x="115" y="303"/>
                    <a:pt x="115" y="303"/>
                  </a:cubicBezTo>
                  <a:cubicBezTo>
                    <a:pt x="117" y="303"/>
                    <a:pt x="117" y="303"/>
                    <a:pt x="117" y="303"/>
                  </a:cubicBezTo>
                  <a:cubicBezTo>
                    <a:pt x="127" y="265"/>
                    <a:pt x="127" y="265"/>
                    <a:pt x="127" y="265"/>
                  </a:cubicBezTo>
                  <a:cubicBezTo>
                    <a:pt x="156" y="259"/>
                    <a:pt x="156" y="259"/>
                    <a:pt x="156" y="259"/>
                  </a:cubicBezTo>
                  <a:cubicBezTo>
                    <a:pt x="183" y="282"/>
                    <a:pt x="183" y="282"/>
                    <a:pt x="183" y="282"/>
                  </a:cubicBezTo>
                  <a:cubicBezTo>
                    <a:pt x="206" y="266"/>
                    <a:pt x="206" y="266"/>
                    <a:pt x="206" y="266"/>
                  </a:cubicBezTo>
                  <a:cubicBezTo>
                    <a:pt x="192" y="230"/>
                    <a:pt x="192" y="230"/>
                    <a:pt x="192" y="230"/>
                  </a:cubicBezTo>
                  <a:cubicBezTo>
                    <a:pt x="209" y="211"/>
                    <a:pt x="209" y="211"/>
                    <a:pt x="209" y="211"/>
                  </a:cubicBezTo>
                  <a:cubicBezTo>
                    <a:pt x="248" y="211"/>
                    <a:pt x="248" y="211"/>
                    <a:pt x="248" y="211"/>
                  </a:cubicBezTo>
                  <a:cubicBezTo>
                    <a:pt x="256" y="185"/>
                    <a:pt x="256" y="185"/>
                    <a:pt x="256" y="185"/>
                  </a:cubicBezTo>
                  <a:cubicBezTo>
                    <a:pt x="223" y="164"/>
                    <a:pt x="223" y="164"/>
                    <a:pt x="223" y="164"/>
                  </a:cubicBezTo>
                  <a:lnTo>
                    <a:pt x="223"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418">
              <a:extLst>
                <a:ext uri="{FF2B5EF4-FFF2-40B4-BE49-F238E27FC236}">
                  <a16:creationId xmlns:a16="http://schemas.microsoft.com/office/drawing/2014/main" id="{B4A2CF35-891B-6164-1098-0F9085C0970A}"/>
                </a:ext>
              </a:extLst>
            </p:cNvPr>
            <p:cNvSpPr>
              <a:spLocks noEditPoints="1"/>
            </p:cNvSpPr>
            <p:nvPr/>
          </p:nvSpPr>
          <p:spPr bwMode="auto">
            <a:xfrm>
              <a:off x="1525547" y="5418668"/>
              <a:ext cx="52654" cy="52654"/>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7 h 31"/>
                <a:gd name="T12" fmla="*/ 4 w 31"/>
                <a:gd name="T13" fmla="*/ 16 h 31"/>
                <a:gd name="T14" fmla="*/ 15 w 31"/>
                <a:gd name="T15" fmla="*/ 4 h 31"/>
                <a:gd name="T16" fmla="*/ 27 w 31"/>
                <a:gd name="T17" fmla="*/ 16 h 31"/>
                <a:gd name="T18" fmla="*/ 15 w 31"/>
                <a:gd name="T1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7"/>
                  </a:moveTo>
                  <a:cubicBezTo>
                    <a:pt x="9" y="27"/>
                    <a:pt x="4" y="22"/>
                    <a:pt x="4" y="16"/>
                  </a:cubicBezTo>
                  <a:cubicBezTo>
                    <a:pt x="4" y="9"/>
                    <a:pt x="9" y="4"/>
                    <a:pt x="15" y="4"/>
                  </a:cubicBezTo>
                  <a:cubicBezTo>
                    <a:pt x="22" y="4"/>
                    <a:pt x="27" y="9"/>
                    <a:pt x="27" y="16"/>
                  </a:cubicBezTo>
                  <a:cubicBezTo>
                    <a:pt x="27" y="22"/>
                    <a:pt x="22" y="27"/>
                    <a:pt x="1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419">
              <a:extLst>
                <a:ext uri="{FF2B5EF4-FFF2-40B4-BE49-F238E27FC236}">
                  <a16:creationId xmlns:a16="http://schemas.microsoft.com/office/drawing/2014/main" id="{396330A5-E70A-4CB0-3310-4CDCA6D260E1}"/>
                </a:ext>
              </a:extLst>
            </p:cNvPr>
            <p:cNvSpPr>
              <a:spLocks noEditPoints="1"/>
            </p:cNvSpPr>
            <p:nvPr/>
          </p:nvSpPr>
          <p:spPr bwMode="auto">
            <a:xfrm>
              <a:off x="1474337" y="5369621"/>
              <a:ext cx="155075" cy="152911"/>
            </a:xfrm>
            <a:custGeom>
              <a:avLst/>
              <a:gdLst>
                <a:gd name="T0" fmla="*/ 91 w 91"/>
                <a:gd name="T1" fmla="*/ 35 h 90"/>
                <a:gd name="T2" fmla="*/ 88 w 91"/>
                <a:gd name="T3" fmla="*/ 27 h 90"/>
                <a:gd name="T4" fmla="*/ 76 w 91"/>
                <a:gd name="T5" fmla="*/ 28 h 90"/>
                <a:gd name="T6" fmla="*/ 72 w 91"/>
                <a:gd name="T7" fmla="*/ 22 h 90"/>
                <a:gd name="T8" fmla="*/ 76 w 91"/>
                <a:gd name="T9" fmla="*/ 11 h 90"/>
                <a:gd name="T10" fmla="*/ 70 w 91"/>
                <a:gd name="T11" fmla="*/ 6 h 90"/>
                <a:gd name="T12" fmla="*/ 61 w 91"/>
                <a:gd name="T13" fmla="*/ 14 h 90"/>
                <a:gd name="T14" fmla="*/ 53 w 91"/>
                <a:gd name="T15" fmla="*/ 12 h 90"/>
                <a:gd name="T16" fmla="*/ 50 w 91"/>
                <a:gd name="T17" fmla="*/ 0 h 90"/>
                <a:gd name="T18" fmla="*/ 41 w 91"/>
                <a:gd name="T19" fmla="*/ 0 h 90"/>
                <a:gd name="T20" fmla="*/ 38 w 91"/>
                <a:gd name="T21" fmla="*/ 11 h 90"/>
                <a:gd name="T22" fmla="*/ 30 w 91"/>
                <a:gd name="T23" fmla="*/ 13 h 90"/>
                <a:gd name="T24" fmla="*/ 22 w 91"/>
                <a:gd name="T25" fmla="*/ 6 h 90"/>
                <a:gd name="T26" fmla="*/ 15 w 91"/>
                <a:gd name="T27" fmla="*/ 12 h 90"/>
                <a:gd name="T28" fmla="*/ 19 w 91"/>
                <a:gd name="T29" fmla="*/ 22 h 90"/>
                <a:gd name="T30" fmla="*/ 15 w 91"/>
                <a:gd name="T31" fmla="*/ 27 h 90"/>
                <a:gd name="T32" fmla="*/ 3 w 91"/>
                <a:gd name="T33" fmla="*/ 26 h 90"/>
                <a:gd name="T34" fmla="*/ 0 w 91"/>
                <a:gd name="T35" fmla="*/ 34 h 90"/>
                <a:gd name="T36" fmla="*/ 11 w 91"/>
                <a:gd name="T37" fmla="*/ 40 h 90"/>
                <a:gd name="T38" fmla="*/ 10 w 91"/>
                <a:gd name="T39" fmla="*/ 48 h 90"/>
                <a:gd name="T40" fmla="*/ 0 w 91"/>
                <a:gd name="T41" fmla="*/ 54 h 90"/>
                <a:gd name="T42" fmla="*/ 3 w 91"/>
                <a:gd name="T43" fmla="*/ 62 h 90"/>
                <a:gd name="T44" fmla="*/ 15 w 91"/>
                <a:gd name="T45" fmla="*/ 61 h 90"/>
                <a:gd name="T46" fmla="*/ 18 w 91"/>
                <a:gd name="T47" fmla="*/ 68 h 90"/>
                <a:gd name="T48" fmla="*/ 15 w 91"/>
                <a:gd name="T49" fmla="*/ 78 h 90"/>
                <a:gd name="T50" fmla="*/ 22 w 91"/>
                <a:gd name="T51" fmla="*/ 83 h 90"/>
                <a:gd name="T52" fmla="*/ 31 w 91"/>
                <a:gd name="T53" fmla="*/ 76 h 90"/>
                <a:gd name="T54" fmla="*/ 38 w 91"/>
                <a:gd name="T55" fmla="*/ 79 h 90"/>
                <a:gd name="T56" fmla="*/ 41 w 91"/>
                <a:gd name="T57" fmla="*/ 90 h 90"/>
                <a:gd name="T58" fmla="*/ 49 w 91"/>
                <a:gd name="T59" fmla="*/ 90 h 90"/>
                <a:gd name="T60" fmla="*/ 52 w 91"/>
                <a:gd name="T61" fmla="*/ 78 h 90"/>
                <a:gd name="T62" fmla="*/ 61 w 91"/>
                <a:gd name="T63" fmla="*/ 76 h 90"/>
                <a:gd name="T64" fmla="*/ 69 w 91"/>
                <a:gd name="T65" fmla="*/ 83 h 90"/>
                <a:gd name="T66" fmla="*/ 76 w 91"/>
                <a:gd name="T67" fmla="*/ 78 h 90"/>
                <a:gd name="T68" fmla="*/ 72 w 91"/>
                <a:gd name="T69" fmla="*/ 68 h 90"/>
                <a:gd name="T70" fmla="*/ 76 w 91"/>
                <a:gd name="T71" fmla="*/ 62 h 90"/>
                <a:gd name="T72" fmla="*/ 88 w 91"/>
                <a:gd name="T73" fmla="*/ 62 h 90"/>
                <a:gd name="T74" fmla="*/ 91 w 91"/>
                <a:gd name="T75" fmla="*/ 55 h 90"/>
                <a:gd name="T76" fmla="*/ 81 w 91"/>
                <a:gd name="T77" fmla="*/ 48 h 90"/>
                <a:gd name="T78" fmla="*/ 81 w 91"/>
                <a:gd name="T79" fmla="*/ 41 h 90"/>
                <a:gd name="T80" fmla="*/ 91 w 91"/>
                <a:gd name="T81" fmla="*/ 35 h 90"/>
                <a:gd name="T82" fmla="*/ 45 w 91"/>
                <a:gd name="T83" fmla="*/ 63 h 90"/>
                <a:gd name="T84" fmla="*/ 27 w 91"/>
                <a:gd name="T85" fmla="*/ 45 h 90"/>
                <a:gd name="T86" fmla="*/ 45 w 91"/>
                <a:gd name="T87" fmla="*/ 26 h 90"/>
                <a:gd name="T88" fmla="*/ 64 w 91"/>
                <a:gd name="T89" fmla="*/ 45 h 90"/>
                <a:gd name="T90" fmla="*/ 45 w 91"/>
                <a:gd name="T91"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90">
                  <a:moveTo>
                    <a:pt x="91" y="35"/>
                  </a:moveTo>
                  <a:cubicBezTo>
                    <a:pt x="88" y="27"/>
                    <a:pt x="88" y="27"/>
                    <a:pt x="88" y="27"/>
                  </a:cubicBezTo>
                  <a:cubicBezTo>
                    <a:pt x="76" y="28"/>
                    <a:pt x="76" y="28"/>
                    <a:pt x="76" y="28"/>
                  </a:cubicBezTo>
                  <a:cubicBezTo>
                    <a:pt x="72" y="22"/>
                    <a:pt x="72" y="22"/>
                    <a:pt x="72" y="22"/>
                  </a:cubicBezTo>
                  <a:cubicBezTo>
                    <a:pt x="76" y="11"/>
                    <a:pt x="76" y="11"/>
                    <a:pt x="76" y="11"/>
                  </a:cubicBezTo>
                  <a:cubicBezTo>
                    <a:pt x="70" y="6"/>
                    <a:pt x="70" y="6"/>
                    <a:pt x="70" y="6"/>
                  </a:cubicBezTo>
                  <a:cubicBezTo>
                    <a:pt x="61" y="14"/>
                    <a:pt x="61" y="14"/>
                    <a:pt x="61" y="14"/>
                  </a:cubicBezTo>
                  <a:cubicBezTo>
                    <a:pt x="53" y="12"/>
                    <a:pt x="53" y="12"/>
                    <a:pt x="53" y="12"/>
                  </a:cubicBezTo>
                  <a:cubicBezTo>
                    <a:pt x="50" y="0"/>
                    <a:pt x="50" y="0"/>
                    <a:pt x="50" y="0"/>
                  </a:cubicBezTo>
                  <a:cubicBezTo>
                    <a:pt x="41" y="0"/>
                    <a:pt x="41" y="0"/>
                    <a:pt x="41" y="0"/>
                  </a:cubicBezTo>
                  <a:cubicBezTo>
                    <a:pt x="38" y="11"/>
                    <a:pt x="38" y="11"/>
                    <a:pt x="38" y="11"/>
                  </a:cubicBezTo>
                  <a:cubicBezTo>
                    <a:pt x="30" y="13"/>
                    <a:pt x="30" y="13"/>
                    <a:pt x="30" y="13"/>
                  </a:cubicBezTo>
                  <a:cubicBezTo>
                    <a:pt x="22" y="6"/>
                    <a:pt x="22" y="6"/>
                    <a:pt x="22" y="6"/>
                  </a:cubicBezTo>
                  <a:cubicBezTo>
                    <a:pt x="15" y="12"/>
                    <a:pt x="15" y="12"/>
                    <a:pt x="15" y="12"/>
                  </a:cubicBezTo>
                  <a:cubicBezTo>
                    <a:pt x="19" y="22"/>
                    <a:pt x="19" y="22"/>
                    <a:pt x="19" y="22"/>
                  </a:cubicBezTo>
                  <a:cubicBezTo>
                    <a:pt x="15" y="27"/>
                    <a:pt x="15" y="27"/>
                    <a:pt x="15" y="27"/>
                  </a:cubicBezTo>
                  <a:cubicBezTo>
                    <a:pt x="3" y="26"/>
                    <a:pt x="3" y="26"/>
                    <a:pt x="3" y="26"/>
                  </a:cubicBezTo>
                  <a:cubicBezTo>
                    <a:pt x="0" y="34"/>
                    <a:pt x="0" y="34"/>
                    <a:pt x="0" y="34"/>
                  </a:cubicBezTo>
                  <a:cubicBezTo>
                    <a:pt x="11" y="40"/>
                    <a:pt x="11" y="40"/>
                    <a:pt x="11" y="40"/>
                  </a:cubicBezTo>
                  <a:cubicBezTo>
                    <a:pt x="10" y="48"/>
                    <a:pt x="10" y="48"/>
                    <a:pt x="10" y="48"/>
                  </a:cubicBezTo>
                  <a:cubicBezTo>
                    <a:pt x="0" y="54"/>
                    <a:pt x="0" y="54"/>
                    <a:pt x="0" y="54"/>
                  </a:cubicBezTo>
                  <a:cubicBezTo>
                    <a:pt x="3" y="62"/>
                    <a:pt x="3" y="62"/>
                    <a:pt x="3" y="62"/>
                  </a:cubicBezTo>
                  <a:cubicBezTo>
                    <a:pt x="15" y="61"/>
                    <a:pt x="15" y="61"/>
                    <a:pt x="15" y="61"/>
                  </a:cubicBezTo>
                  <a:cubicBezTo>
                    <a:pt x="18" y="68"/>
                    <a:pt x="18" y="68"/>
                    <a:pt x="18" y="68"/>
                  </a:cubicBezTo>
                  <a:cubicBezTo>
                    <a:pt x="15" y="78"/>
                    <a:pt x="15" y="78"/>
                    <a:pt x="15" y="78"/>
                  </a:cubicBezTo>
                  <a:cubicBezTo>
                    <a:pt x="22" y="83"/>
                    <a:pt x="22" y="83"/>
                    <a:pt x="22" y="83"/>
                  </a:cubicBezTo>
                  <a:cubicBezTo>
                    <a:pt x="31" y="76"/>
                    <a:pt x="31" y="76"/>
                    <a:pt x="31" y="76"/>
                  </a:cubicBezTo>
                  <a:cubicBezTo>
                    <a:pt x="38" y="79"/>
                    <a:pt x="38" y="79"/>
                    <a:pt x="38" y="79"/>
                  </a:cubicBezTo>
                  <a:cubicBezTo>
                    <a:pt x="41" y="90"/>
                    <a:pt x="41" y="90"/>
                    <a:pt x="41" y="90"/>
                  </a:cubicBezTo>
                  <a:cubicBezTo>
                    <a:pt x="49" y="90"/>
                    <a:pt x="49" y="90"/>
                    <a:pt x="49" y="90"/>
                  </a:cubicBezTo>
                  <a:cubicBezTo>
                    <a:pt x="52" y="78"/>
                    <a:pt x="52" y="78"/>
                    <a:pt x="52" y="78"/>
                  </a:cubicBezTo>
                  <a:cubicBezTo>
                    <a:pt x="61" y="76"/>
                    <a:pt x="61" y="76"/>
                    <a:pt x="61" y="76"/>
                  </a:cubicBezTo>
                  <a:cubicBezTo>
                    <a:pt x="69" y="83"/>
                    <a:pt x="69" y="83"/>
                    <a:pt x="69" y="83"/>
                  </a:cubicBezTo>
                  <a:cubicBezTo>
                    <a:pt x="76" y="78"/>
                    <a:pt x="76" y="78"/>
                    <a:pt x="76" y="78"/>
                  </a:cubicBezTo>
                  <a:cubicBezTo>
                    <a:pt x="72" y="68"/>
                    <a:pt x="72" y="68"/>
                    <a:pt x="72" y="68"/>
                  </a:cubicBezTo>
                  <a:cubicBezTo>
                    <a:pt x="76" y="62"/>
                    <a:pt x="76" y="62"/>
                    <a:pt x="76" y="62"/>
                  </a:cubicBezTo>
                  <a:cubicBezTo>
                    <a:pt x="88" y="62"/>
                    <a:pt x="88" y="62"/>
                    <a:pt x="88" y="62"/>
                  </a:cubicBezTo>
                  <a:cubicBezTo>
                    <a:pt x="91" y="55"/>
                    <a:pt x="91" y="55"/>
                    <a:pt x="91" y="55"/>
                  </a:cubicBezTo>
                  <a:cubicBezTo>
                    <a:pt x="81" y="48"/>
                    <a:pt x="81" y="48"/>
                    <a:pt x="81" y="48"/>
                  </a:cubicBezTo>
                  <a:cubicBezTo>
                    <a:pt x="81" y="41"/>
                    <a:pt x="81" y="41"/>
                    <a:pt x="81" y="41"/>
                  </a:cubicBezTo>
                  <a:lnTo>
                    <a:pt x="91" y="35"/>
                  </a:lnTo>
                  <a:close/>
                  <a:moveTo>
                    <a:pt x="45" y="63"/>
                  </a:moveTo>
                  <a:cubicBezTo>
                    <a:pt x="35" y="63"/>
                    <a:pt x="27" y="55"/>
                    <a:pt x="27" y="45"/>
                  </a:cubicBezTo>
                  <a:cubicBezTo>
                    <a:pt x="27" y="34"/>
                    <a:pt x="35" y="26"/>
                    <a:pt x="45" y="26"/>
                  </a:cubicBezTo>
                  <a:cubicBezTo>
                    <a:pt x="56" y="26"/>
                    <a:pt x="64" y="34"/>
                    <a:pt x="64" y="45"/>
                  </a:cubicBezTo>
                  <a:cubicBezTo>
                    <a:pt x="64" y="55"/>
                    <a:pt x="56" y="63"/>
                    <a:pt x="45"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420">
              <a:extLst>
                <a:ext uri="{FF2B5EF4-FFF2-40B4-BE49-F238E27FC236}">
                  <a16:creationId xmlns:a16="http://schemas.microsoft.com/office/drawing/2014/main" id="{81D8CB07-753F-1128-485A-AB3D03671FB6}"/>
                </a:ext>
              </a:extLst>
            </p:cNvPr>
            <p:cNvSpPr/>
            <p:nvPr/>
          </p:nvSpPr>
          <p:spPr bwMode="auto">
            <a:xfrm>
              <a:off x="1429617" y="5060914"/>
              <a:ext cx="119732" cy="177435"/>
            </a:xfrm>
            <a:custGeom>
              <a:avLst/>
              <a:gdLst>
                <a:gd name="T0" fmla="*/ 23 w 70"/>
                <a:gd name="T1" fmla="*/ 91 h 104"/>
                <a:gd name="T2" fmla="*/ 20 w 70"/>
                <a:gd name="T3" fmla="*/ 104 h 104"/>
                <a:gd name="T4" fmla="*/ 70 w 70"/>
                <a:gd name="T5" fmla="*/ 60 h 104"/>
                <a:gd name="T6" fmla="*/ 70 w 70"/>
                <a:gd name="T7" fmla="*/ 52 h 104"/>
                <a:gd name="T8" fmla="*/ 18 w 70"/>
                <a:gd name="T9" fmla="*/ 0 h 104"/>
                <a:gd name="T10" fmla="*/ 0 w 70"/>
                <a:gd name="T11" fmla="*/ 3 h 104"/>
                <a:gd name="T12" fmla="*/ 8 w 70"/>
                <a:gd name="T13" fmla="*/ 13 h 104"/>
                <a:gd name="T14" fmla="*/ 18 w 70"/>
                <a:gd name="T15" fmla="*/ 12 h 104"/>
                <a:gd name="T16" fmla="*/ 58 w 70"/>
                <a:gd name="T17" fmla="*/ 52 h 104"/>
                <a:gd name="T18" fmla="*/ 23 w 70"/>
                <a:gd name="T19" fmla="*/ 9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04">
                  <a:moveTo>
                    <a:pt x="23" y="91"/>
                  </a:moveTo>
                  <a:cubicBezTo>
                    <a:pt x="22" y="96"/>
                    <a:pt x="22" y="100"/>
                    <a:pt x="20" y="104"/>
                  </a:cubicBezTo>
                  <a:cubicBezTo>
                    <a:pt x="46" y="103"/>
                    <a:pt x="66" y="84"/>
                    <a:pt x="70" y="60"/>
                  </a:cubicBezTo>
                  <a:cubicBezTo>
                    <a:pt x="70" y="57"/>
                    <a:pt x="70" y="55"/>
                    <a:pt x="70" y="52"/>
                  </a:cubicBezTo>
                  <a:cubicBezTo>
                    <a:pt x="70" y="23"/>
                    <a:pt x="47" y="0"/>
                    <a:pt x="18" y="0"/>
                  </a:cubicBezTo>
                  <a:cubicBezTo>
                    <a:pt x="12" y="0"/>
                    <a:pt x="6" y="1"/>
                    <a:pt x="0" y="3"/>
                  </a:cubicBezTo>
                  <a:cubicBezTo>
                    <a:pt x="3" y="6"/>
                    <a:pt x="6" y="10"/>
                    <a:pt x="8" y="13"/>
                  </a:cubicBezTo>
                  <a:cubicBezTo>
                    <a:pt x="11" y="13"/>
                    <a:pt x="15" y="12"/>
                    <a:pt x="18" y="12"/>
                  </a:cubicBezTo>
                  <a:cubicBezTo>
                    <a:pt x="40" y="12"/>
                    <a:pt x="58" y="30"/>
                    <a:pt x="58" y="52"/>
                  </a:cubicBezTo>
                  <a:cubicBezTo>
                    <a:pt x="58" y="72"/>
                    <a:pt x="43" y="89"/>
                    <a:pt x="23"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421">
              <a:extLst>
                <a:ext uri="{FF2B5EF4-FFF2-40B4-BE49-F238E27FC236}">
                  <a16:creationId xmlns:a16="http://schemas.microsoft.com/office/drawing/2014/main" id="{449F90E3-60AA-785F-35DE-7EFDE10ED0ED}"/>
                </a:ext>
              </a:extLst>
            </p:cNvPr>
            <p:cNvSpPr>
              <a:spLocks noEditPoints="1"/>
            </p:cNvSpPr>
            <p:nvPr/>
          </p:nvSpPr>
          <p:spPr bwMode="auto">
            <a:xfrm>
              <a:off x="1084124" y="5006097"/>
              <a:ext cx="366410" cy="356312"/>
            </a:xfrm>
            <a:custGeom>
              <a:avLst/>
              <a:gdLst>
                <a:gd name="T0" fmla="*/ 205 w 215"/>
                <a:gd name="T1" fmla="*/ 143 h 209"/>
                <a:gd name="T2" fmla="*/ 208 w 215"/>
                <a:gd name="T3" fmla="*/ 135 h 209"/>
                <a:gd name="T4" fmla="*/ 211 w 215"/>
                <a:gd name="T5" fmla="*/ 122 h 209"/>
                <a:gd name="T6" fmla="*/ 197 w 215"/>
                <a:gd name="T7" fmla="*/ 52 h 209"/>
                <a:gd name="T8" fmla="*/ 190 w 215"/>
                <a:gd name="T9" fmla="*/ 42 h 209"/>
                <a:gd name="T10" fmla="*/ 184 w 215"/>
                <a:gd name="T11" fmla="*/ 35 h 209"/>
                <a:gd name="T12" fmla="*/ 177 w 215"/>
                <a:gd name="T13" fmla="*/ 29 h 209"/>
                <a:gd name="T14" fmla="*/ 136 w 215"/>
                <a:gd name="T15" fmla="*/ 8 h 209"/>
                <a:gd name="T16" fmla="*/ 130 w 215"/>
                <a:gd name="T17" fmla="*/ 6 h 209"/>
                <a:gd name="T18" fmla="*/ 36 w 215"/>
                <a:gd name="T19" fmla="*/ 40 h 209"/>
                <a:gd name="T20" fmla="*/ 47 w 215"/>
                <a:gd name="T21" fmla="*/ 182 h 209"/>
                <a:gd name="T22" fmla="*/ 128 w 215"/>
                <a:gd name="T23" fmla="*/ 204 h 209"/>
                <a:gd name="T24" fmla="*/ 188 w 215"/>
                <a:gd name="T25" fmla="*/ 171 h 209"/>
                <a:gd name="T26" fmla="*/ 205 w 215"/>
                <a:gd name="T27" fmla="*/ 143 h 209"/>
                <a:gd name="T28" fmla="*/ 152 w 215"/>
                <a:gd name="T29" fmla="*/ 140 h 209"/>
                <a:gd name="T30" fmla="*/ 127 w 215"/>
                <a:gd name="T31" fmla="*/ 157 h 209"/>
                <a:gd name="T32" fmla="*/ 76 w 215"/>
                <a:gd name="T33" fmla="*/ 146 h 209"/>
                <a:gd name="T34" fmla="*/ 70 w 215"/>
                <a:gd name="T35" fmla="*/ 70 h 209"/>
                <a:gd name="T36" fmla="*/ 86 w 215"/>
                <a:gd name="T37" fmla="*/ 57 h 209"/>
                <a:gd name="T38" fmla="*/ 146 w 215"/>
                <a:gd name="T39" fmla="*/ 64 h 209"/>
                <a:gd name="T40" fmla="*/ 159 w 215"/>
                <a:gd name="T41" fmla="*/ 81 h 209"/>
                <a:gd name="T42" fmla="*/ 165 w 215"/>
                <a:gd name="T43" fmla="*/ 110 h 209"/>
                <a:gd name="T44" fmla="*/ 152 w 215"/>
                <a:gd name="T45" fmla="*/ 14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209">
                  <a:moveTo>
                    <a:pt x="205" y="143"/>
                  </a:moveTo>
                  <a:cubicBezTo>
                    <a:pt x="206" y="141"/>
                    <a:pt x="207" y="138"/>
                    <a:pt x="208" y="135"/>
                  </a:cubicBezTo>
                  <a:cubicBezTo>
                    <a:pt x="209" y="131"/>
                    <a:pt x="210" y="127"/>
                    <a:pt x="211" y="122"/>
                  </a:cubicBezTo>
                  <a:cubicBezTo>
                    <a:pt x="215" y="98"/>
                    <a:pt x="210" y="73"/>
                    <a:pt x="197" y="52"/>
                  </a:cubicBezTo>
                  <a:cubicBezTo>
                    <a:pt x="195" y="49"/>
                    <a:pt x="193" y="45"/>
                    <a:pt x="190" y="42"/>
                  </a:cubicBezTo>
                  <a:cubicBezTo>
                    <a:pt x="188" y="39"/>
                    <a:pt x="186" y="37"/>
                    <a:pt x="184" y="35"/>
                  </a:cubicBezTo>
                  <a:cubicBezTo>
                    <a:pt x="182" y="33"/>
                    <a:pt x="180" y="31"/>
                    <a:pt x="177" y="29"/>
                  </a:cubicBezTo>
                  <a:cubicBezTo>
                    <a:pt x="165" y="18"/>
                    <a:pt x="151" y="11"/>
                    <a:pt x="136" y="8"/>
                  </a:cubicBezTo>
                  <a:cubicBezTo>
                    <a:pt x="134" y="7"/>
                    <a:pt x="132" y="7"/>
                    <a:pt x="130" y="6"/>
                  </a:cubicBezTo>
                  <a:cubicBezTo>
                    <a:pt x="96" y="0"/>
                    <a:pt x="60" y="12"/>
                    <a:pt x="36" y="40"/>
                  </a:cubicBezTo>
                  <a:cubicBezTo>
                    <a:pt x="0" y="82"/>
                    <a:pt x="4" y="145"/>
                    <a:pt x="47" y="182"/>
                  </a:cubicBezTo>
                  <a:cubicBezTo>
                    <a:pt x="70" y="202"/>
                    <a:pt x="100" y="209"/>
                    <a:pt x="128" y="204"/>
                  </a:cubicBezTo>
                  <a:cubicBezTo>
                    <a:pt x="151" y="201"/>
                    <a:pt x="172" y="189"/>
                    <a:pt x="188" y="171"/>
                  </a:cubicBezTo>
                  <a:cubicBezTo>
                    <a:pt x="195" y="162"/>
                    <a:pt x="201" y="153"/>
                    <a:pt x="205" y="143"/>
                  </a:cubicBezTo>
                  <a:close/>
                  <a:moveTo>
                    <a:pt x="152" y="140"/>
                  </a:moveTo>
                  <a:cubicBezTo>
                    <a:pt x="145" y="149"/>
                    <a:pt x="136" y="154"/>
                    <a:pt x="127" y="157"/>
                  </a:cubicBezTo>
                  <a:cubicBezTo>
                    <a:pt x="110" y="162"/>
                    <a:pt x="91" y="159"/>
                    <a:pt x="76" y="146"/>
                  </a:cubicBezTo>
                  <a:cubicBezTo>
                    <a:pt x="54" y="127"/>
                    <a:pt x="51" y="93"/>
                    <a:pt x="70" y="70"/>
                  </a:cubicBezTo>
                  <a:cubicBezTo>
                    <a:pt x="75" y="65"/>
                    <a:pt x="80" y="61"/>
                    <a:pt x="86" y="57"/>
                  </a:cubicBezTo>
                  <a:cubicBezTo>
                    <a:pt x="105" y="48"/>
                    <a:pt x="129" y="50"/>
                    <a:pt x="146" y="64"/>
                  </a:cubicBezTo>
                  <a:cubicBezTo>
                    <a:pt x="152" y="69"/>
                    <a:pt x="156" y="75"/>
                    <a:pt x="159" y="81"/>
                  </a:cubicBezTo>
                  <a:cubicBezTo>
                    <a:pt x="164" y="90"/>
                    <a:pt x="166" y="100"/>
                    <a:pt x="165" y="110"/>
                  </a:cubicBezTo>
                  <a:cubicBezTo>
                    <a:pt x="164" y="121"/>
                    <a:pt x="160" y="132"/>
                    <a:pt x="152" y="1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422">
              <a:extLst>
                <a:ext uri="{FF2B5EF4-FFF2-40B4-BE49-F238E27FC236}">
                  <a16:creationId xmlns:a16="http://schemas.microsoft.com/office/drawing/2014/main" id="{05A88B75-0E0D-7B1F-F3AD-BF2BBDA75782}"/>
                </a:ext>
              </a:extLst>
            </p:cNvPr>
            <p:cNvSpPr/>
            <p:nvPr/>
          </p:nvSpPr>
          <p:spPr bwMode="auto">
            <a:xfrm>
              <a:off x="1011996" y="5301100"/>
              <a:ext cx="173829" cy="181041"/>
            </a:xfrm>
            <a:custGeom>
              <a:avLst/>
              <a:gdLst>
                <a:gd name="T0" fmla="*/ 60 w 102"/>
                <a:gd name="T1" fmla="*/ 0 h 106"/>
                <a:gd name="T2" fmla="*/ 14 w 102"/>
                <a:gd name="T3" fmla="*/ 54 h 106"/>
                <a:gd name="T4" fmla="*/ 19 w 102"/>
                <a:gd name="T5" fmla="*/ 89 h 106"/>
                <a:gd name="T6" fmla="*/ 56 w 102"/>
                <a:gd name="T7" fmla="*/ 89 h 106"/>
                <a:gd name="T8" fmla="*/ 102 w 102"/>
                <a:gd name="T9" fmla="*/ 35 h 106"/>
                <a:gd name="T10" fmla="*/ 79 w 102"/>
                <a:gd name="T11" fmla="*/ 20 h 106"/>
                <a:gd name="T12" fmla="*/ 60 w 10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02" h="106">
                  <a:moveTo>
                    <a:pt x="60" y="0"/>
                  </a:moveTo>
                  <a:cubicBezTo>
                    <a:pt x="14" y="54"/>
                    <a:pt x="14" y="54"/>
                    <a:pt x="14" y="54"/>
                  </a:cubicBezTo>
                  <a:cubicBezTo>
                    <a:pt x="14" y="54"/>
                    <a:pt x="0" y="73"/>
                    <a:pt x="19" y="89"/>
                  </a:cubicBezTo>
                  <a:cubicBezTo>
                    <a:pt x="38" y="106"/>
                    <a:pt x="56" y="89"/>
                    <a:pt x="56" y="89"/>
                  </a:cubicBezTo>
                  <a:cubicBezTo>
                    <a:pt x="102" y="35"/>
                    <a:pt x="102" y="35"/>
                    <a:pt x="102" y="35"/>
                  </a:cubicBezTo>
                  <a:cubicBezTo>
                    <a:pt x="94" y="31"/>
                    <a:pt x="86" y="26"/>
                    <a:pt x="79" y="20"/>
                  </a:cubicBezTo>
                  <a:cubicBezTo>
                    <a:pt x="71" y="14"/>
                    <a:pt x="65" y="7"/>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76" tIns="34289" rIns="68576" bIns="34289" numCol="1" anchor="t" anchorCtr="0" compatLnSpc="1"/>
            <a:lstStyle/>
            <a:p>
              <a:pPr fontAlgn="base">
                <a:spcBef>
                  <a:spcPct val="0"/>
                </a:spcBef>
                <a:spcAft>
                  <a:spcPct val="0"/>
                </a:spcAft>
              </a:pPr>
              <a:endParaRPr lang="zh-CN" altLang="en-US" sz="128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 name="Text Placeholder 33">
            <a:extLst>
              <a:ext uri="{FF2B5EF4-FFF2-40B4-BE49-F238E27FC236}">
                <a16:creationId xmlns:a16="http://schemas.microsoft.com/office/drawing/2014/main" id="{C251A46C-0206-500C-5619-B716A914F20D}"/>
              </a:ext>
            </a:extLst>
          </p:cNvPr>
          <p:cNvSpPr txBox="1"/>
          <p:nvPr/>
        </p:nvSpPr>
        <p:spPr>
          <a:xfrm>
            <a:off x="1277747" y="6142118"/>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en-US"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pic>
        <p:nvPicPr>
          <p:cNvPr id="5122" name="Picture 2">
            <a:extLst>
              <a:ext uri="{FF2B5EF4-FFF2-40B4-BE49-F238E27FC236}">
                <a16:creationId xmlns:a16="http://schemas.microsoft.com/office/drawing/2014/main" id="{9D315715-CC2D-4C3A-2882-F0977744C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68" t="14328" r="5424" b="10687"/>
          <a:stretch>
            <a:fillRect/>
          </a:stretch>
        </p:blipFill>
        <p:spPr bwMode="auto">
          <a:xfrm>
            <a:off x="1317293" y="2217574"/>
            <a:ext cx="9830037" cy="338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33">
            <a:extLst>
              <a:ext uri="{FF2B5EF4-FFF2-40B4-BE49-F238E27FC236}">
                <a16:creationId xmlns:a16="http://schemas.microsoft.com/office/drawing/2014/main" id="{38669DDC-E94C-6EA7-4851-85DC71EF7192}"/>
              </a:ext>
            </a:extLst>
          </p:cNvPr>
          <p:cNvSpPr txBox="1"/>
          <p:nvPr/>
        </p:nvSpPr>
        <p:spPr>
          <a:xfrm>
            <a:off x="2143693" y="1645634"/>
            <a:ext cx="3599288" cy="379463"/>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流程逻辑</a:t>
            </a:r>
            <a:endParaRPr lang="en-AU" altLang="zh-CN" sz="1865"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extLst>
      <p:ext uri="{BB962C8B-B14F-4D97-AF65-F5344CB8AC3E}">
        <p14:creationId xmlns:p14="http://schemas.microsoft.com/office/powerpoint/2010/main" val="1317119691"/>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ext Placeholder 33"/>
          <p:cNvSpPr txBox="1"/>
          <p:nvPr/>
        </p:nvSpPr>
        <p:spPr>
          <a:xfrm>
            <a:off x="997995" y="1272919"/>
            <a:ext cx="3504119" cy="523220"/>
          </a:xfrm>
          <a:prstGeom prst="rect">
            <a:avLst/>
          </a:prstGeom>
          <a:noFill/>
        </p:spPr>
        <p:txBody>
          <a:bodyPr wrap="square" rtlCol="0">
            <a:spAutoFit/>
          </a:bodyPr>
          <a:lstStyle>
            <a:defPPr>
              <a:defRPr lang="en-US"/>
            </a:defPPr>
            <a:lvl1pPr defTabSz="1219200">
              <a:lnSpc>
                <a:spcPct val="100000"/>
              </a:lnSpc>
              <a:spcBef>
                <a:spcPct val="20000"/>
              </a:spcBef>
              <a:defRPr sz="2800" b="1">
                <a:solidFill>
                  <a:srgbClr val="54578E"/>
                </a:solidFill>
                <a:latin typeface="Arial" panose="020B0604020202020204" pitchFamily="34" charset="0"/>
                <a:ea typeface="微软雅黑" panose="020B0503020204020204" pitchFamily="34" charset="-122"/>
              </a:defRPr>
            </a:lvl1pPr>
          </a:lstStyle>
          <a:p>
            <a:r>
              <a:rPr lang="zh-CN" altLang="en-US"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会议现场</a:t>
            </a:r>
            <a:endParaRPr lang="en-AU" altLang="zh-CN"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4" name="文本框 33"/>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35" name="组合 34"/>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21C63FB4-0858-C571-8D7A-C37A0418D3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700" y="2631212"/>
            <a:ext cx="4781694" cy="3586271"/>
          </a:xfrm>
          <a:prstGeom prst="rect">
            <a:avLst/>
          </a:prstGeom>
        </p:spPr>
      </p:pic>
      <p:pic>
        <p:nvPicPr>
          <p:cNvPr id="10" name="图片 9" descr="文本&#10;&#10;描述已自动生成">
            <a:extLst>
              <a:ext uri="{FF2B5EF4-FFF2-40B4-BE49-F238E27FC236}">
                <a16:creationId xmlns:a16="http://schemas.microsoft.com/office/drawing/2014/main" id="{5B5AB009-19BF-F25E-695A-A19A01066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598" y="1272919"/>
            <a:ext cx="4976849" cy="5172113"/>
          </a:xfrm>
          <a:prstGeom prst="rect">
            <a:avLst/>
          </a:prstGeom>
        </p:spPr>
      </p:pic>
      <p:pic>
        <p:nvPicPr>
          <p:cNvPr id="3" name="图片 2">
            <a:extLst>
              <a:ext uri="{FF2B5EF4-FFF2-40B4-BE49-F238E27FC236}">
                <a16:creationId xmlns:a16="http://schemas.microsoft.com/office/drawing/2014/main" id="{CFBD1CAD-7195-5B67-C8D0-4DCB87C21198}"/>
              </a:ext>
            </a:extLst>
          </p:cNvPr>
          <p:cNvPicPr>
            <a:picLocks noChangeAspect="1"/>
          </p:cNvPicPr>
          <p:nvPr/>
        </p:nvPicPr>
        <p:blipFill>
          <a:blip r:embed="rId5"/>
          <a:stretch>
            <a:fillRect/>
          </a:stretch>
        </p:blipFill>
        <p:spPr>
          <a:xfrm>
            <a:off x="9348974" y="992408"/>
            <a:ext cx="2181482" cy="1604624"/>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9"/>
          <p:cNvSpPr txBox="1">
            <a:spLocks noChangeArrowheads="1"/>
          </p:cNvSpPr>
          <p:nvPr/>
        </p:nvSpPr>
        <p:spPr bwMode="auto">
          <a:xfrm>
            <a:off x="932585"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侯兢喆</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 name="Rectangle 13"/>
          <p:cNvSpPr>
            <a:spLocks noChangeArrowheads="1"/>
          </p:cNvSpPr>
          <p:nvPr/>
        </p:nvSpPr>
        <p:spPr bwMode="auto">
          <a:xfrm>
            <a:off x="68734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工作内容：总体设计初稿审核、详细设计前期文档和模块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95</a:t>
            </a:r>
            <a:endParaRPr lang="id-ID"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9"/>
          <p:cNvSpPr txBox="1">
            <a:spLocks noChangeArrowheads="1"/>
          </p:cNvSpPr>
          <p:nvPr/>
        </p:nvSpPr>
        <p:spPr bwMode="auto">
          <a:xfrm>
            <a:off x="3816637"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阮星榜</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Rectangle 13"/>
          <p:cNvSpPr>
            <a:spLocks noChangeArrowheads="1"/>
          </p:cNvSpPr>
          <p:nvPr/>
        </p:nvSpPr>
        <p:spPr bwMode="auto">
          <a:xfrm>
            <a:off x="354832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56</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67</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ppt</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制作</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95</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9"/>
          <p:cNvSpPr txBox="1">
            <a:spLocks noChangeArrowheads="1"/>
          </p:cNvSpPr>
          <p:nvPr/>
        </p:nvSpPr>
        <p:spPr bwMode="auto">
          <a:xfrm>
            <a:off x="6703487"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韩晨烨</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Rectangle 13"/>
          <p:cNvSpPr>
            <a:spLocks noChangeArrowheads="1"/>
          </p:cNvSpPr>
          <p:nvPr/>
        </p:nvSpPr>
        <p:spPr bwMode="auto">
          <a:xfrm>
            <a:off x="643794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34</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45</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89</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TextBox 9"/>
          <p:cNvSpPr txBox="1">
            <a:spLocks noChangeArrowheads="1"/>
          </p:cNvSpPr>
          <p:nvPr/>
        </p:nvSpPr>
        <p:spPr bwMode="auto">
          <a:xfrm>
            <a:off x="9598355" y="4444073"/>
            <a:ext cx="1722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朱华宇</a:t>
            </a:r>
            <a:endParaRPr lang="id-ID" sz="24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Rectangle 13"/>
          <p:cNvSpPr>
            <a:spLocks noChangeArrowheads="1"/>
          </p:cNvSpPr>
          <p:nvPr/>
        </p:nvSpPr>
        <p:spPr bwMode="auto">
          <a:xfrm>
            <a:off x="9327562" y="4998210"/>
            <a:ext cx="2212560" cy="79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工作内容：总体设计</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、详细设计模块</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23</a:t>
            </a:r>
          </a:p>
          <a:p>
            <a:pPr algn="ct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评分：</a:t>
            </a:r>
            <a:r>
              <a:rPr lang="en-US" altLang="zh-CN" sz="105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85</a:t>
            </a:r>
            <a:endParaRPr lang="id-ID"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矩形 44"/>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46" name="文本框 45"/>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团队总结</a:t>
            </a:r>
          </a:p>
        </p:txBody>
      </p:sp>
      <p:grpSp>
        <p:nvGrpSpPr>
          <p:cNvPr id="47" name="组合 46"/>
          <p:cNvGrpSpPr/>
          <p:nvPr/>
        </p:nvGrpSpPr>
        <p:grpSpPr>
          <a:xfrm>
            <a:off x="3077391" y="640517"/>
            <a:ext cx="6065788" cy="0"/>
            <a:chOff x="4615664" y="960506"/>
            <a:chExt cx="9102718" cy="0"/>
          </a:xfrm>
        </p:grpSpPr>
        <p:cxnSp>
          <p:nvCxnSpPr>
            <p:cNvPr id="48"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 name="图片占位符 8"/>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805" r="3805"/>
          <a:stretch>
            <a:fillRect/>
          </a:stretch>
        </p:blipFill>
        <p:spPr/>
      </p:pic>
      <p:pic>
        <p:nvPicPr>
          <p:cNvPr id="10" name="图片占位符 9"/>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3805" r="3805"/>
          <a:stretch>
            <a:fillRect/>
          </a:stretch>
        </p:blipFill>
        <p:spPr/>
      </p:pic>
      <p:pic>
        <p:nvPicPr>
          <p:cNvPr id="11" name="图片占位符 10"/>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3805" r="3805"/>
          <a:stretch>
            <a:fillRect/>
          </a:stretch>
        </p:blipFill>
        <p:spPr/>
      </p:pic>
      <p:pic>
        <p:nvPicPr>
          <p:cNvPr id="12" name="图片占位符 11"/>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3767" r="3767"/>
          <a:stretch>
            <a:fillRect/>
          </a:stretch>
        </p:blipFill>
        <p:spPr/>
      </p:pic>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flipV="1">
            <a:off x="3" y="3"/>
            <a:ext cx="12191997" cy="6857997"/>
          </a:xfrm>
        </p:spPr>
      </p:pic>
      <p:sp>
        <p:nvSpPr>
          <p:cNvPr id="2" name="矩形 1"/>
          <p:cNvSpPr/>
          <p:nvPr/>
        </p:nvSpPr>
        <p:spPr>
          <a:xfrm>
            <a:off x="0" y="0"/>
            <a:ext cx="7141029" cy="5094514"/>
          </a:xfrm>
          <a:prstGeom prst="rect">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润圆-65简" panose="00020600040101010101" pitchFamily="18" charset="-122"/>
            </a:endParaRPr>
          </a:p>
        </p:txBody>
      </p:sp>
      <p:sp>
        <p:nvSpPr>
          <p:cNvPr id="15" name="矩形 259"/>
          <p:cNvSpPr>
            <a:spLocks noChangeArrowheads="1"/>
          </p:cNvSpPr>
          <p:nvPr/>
        </p:nvSpPr>
        <p:spPr bwMode="auto">
          <a:xfrm>
            <a:off x="770161" y="2586665"/>
            <a:ext cx="685074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buNone/>
            </a:pPr>
            <a:r>
              <a:rPr lang="en-US" altLang="zh-CN" sz="96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Thanks</a:t>
            </a:r>
            <a:endParaRPr lang="zh-CN" altLang="en-US" sz="96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 name="矩形 259"/>
          <p:cNvSpPr>
            <a:spLocks noChangeArrowheads="1"/>
          </p:cNvSpPr>
          <p:nvPr/>
        </p:nvSpPr>
        <p:spPr bwMode="auto">
          <a:xfrm>
            <a:off x="770161" y="4172654"/>
            <a:ext cx="5892802"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914400">
              <a:buNone/>
            </a:pPr>
            <a:r>
              <a:rPr lang="zh-CN" altLang="en-US"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汇报人：侯兢喆</a:t>
            </a:r>
            <a:endParaRPr lang="en-US" altLang="zh-CN"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a:p>
            <a:pPr defTabSz="914400">
              <a:buNone/>
            </a:pPr>
            <a:r>
              <a:rPr lang="zh-CN" altLang="en-US" sz="2000" b="1" cap="all"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组员：阮星榜，韩晨烨，朱华宇</a:t>
            </a:r>
          </a:p>
        </p:txBody>
      </p:sp>
      <p:sp>
        <p:nvSpPr>
          <p:cNvPr id="4" name="椭圆 3"/>
          <p:cNvSpPr/>
          <p:nvPr/>
        </p:nvSpPr>
        <p:spPr>
          <a:xfrm>
            <a:off x="7701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
        <p:nvSpPr>
          <p:cNvPr id="11" name="椭圆 10"/>
          <p:cNvSpPr/>
          <p:nvPr/>
        </p:nvSpPr>
        <p:spPr>
          <a:xfrm>
            <a:off x="12527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
        <p:nvSpPr>
          <p:cNvPr id="12" name="椭圆 11"/>
          <p:cNvSpPr/>
          <p:nvPr/>
        </p:nvSpPr>
        <p:spPr>
          <a:xfrm>
            <a:off x="1735361" y="1961362"/>
            <a:ext cx="232229" cy="232229"/>
          </a:xfrm>
          <a:prstGeom prst="ellipse">
            <a:avLst/>
          </a:prstGeom>
          <a:solidFill>
            <a:srgbClr val="FAF9F9"/>
          </a:solidFill>
          <a:ln w="9525">
            <a:solidFill>
              <a:srgbClr val="A8A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7917" b="37917"/>
          <a:stretch>
            <a:fillRect/>
          </a:stretch>
        </p:blipFill>
        <p:spPr/>
      </p:pic>
      <p:sp>
        <p:nvSpPr>
          <p:cNvPr id="14" name="Oval 15"/>
          <p:cNvSpPr/>
          <p:nvPr/>
        </p:nvSpPr>
        <p:spPr>
          <a:xfrm>
            <a:off x="1726919"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Oval 24"/>
          <p:cNvSpPr/>
          <p:nvPr/>
        </p:nvSpPr>
        <p:spPr>
          <a:xfrm>
            <a:off x="9347341"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426706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680720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8" name="组合 17"/>
          <p:cNvGrpSpPr/>
          <p:nvPr/>
        </p:nvGrpSpPr>
        <p:grpSpPr>
          <a:xfrm>
            <a:off x="2148179" y="4293596"/>
            <a:ext cx="351280" cy="644016"/>
            <a:chOff x="1778455" y="1800225"/>
            <a:chExt cx="819150" cy="1501776"/>
          </a:xfrm>
          <a:solidFill>
            <a:schemeClr val="bg1">
              <a:lumMod val="50000"/>
            </a:schemeClr>
          </a:solidFill>
        </p:grpSpPr>
        <p:sp>
          <p:nvSpPr>
            <p:cNvPr id="25"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4756213" y="4293596"/>
            <a:ext cx="272992" cy="644016"/>
            <a:chOff x="9355360" y="1800225"/>
            <a:chExt cx="636588" cy="1501776"/>
          </a:xfrm>
          <a:solidFill>
            <a:schemeClr val="bg1">
              <a:lumMod val="50000"/>
            </a:schemeClr>
          </a:solidFill>
        </p:grpSpPr>
        <p:sp>
          <p:nvSpPr>
            <p:cNvPr id="32"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6"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8" name="组合 37"/>
          <p:cNvGrpSpPr/>
          <p:nvPr/>
        </p:nvGrpSpPr>
        <p:grpSpPr>
          <a:xfrm>
            <a:off x="7174211" y="4293596"/>
            <a:ext cx="351280" cy="644016"/>
            <a:chOff x="1778455" y="1800225"/>
            <a:chExt cx="819150" cy="1501776"/>
          </a:xfrm>
          <a:solidFill>
            <a:schemeClr val="bg1">
              <a:lumMod val="50000"/>
            </a:schemeClr>
          </a:solidFill>
        </p:grpSpPr>
        <p:sp>
          <p:nvSpPr>
            <p:cNvPr id="39"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43" name="组合 42"/>
          <p:cNvGrpSpPr/>
          <p:nvPr/>
        </p:nvGrpSpPr>
        <p:grpSpPr>
          <a:xfrm>
            <a:off x="9797176" y="4293596"/>
            <a:ext cx="272992" cy="644016"/>
            <a:chOff x="9355360" y="1800225"/>
            <a:chExt cx="636588" cy="1501776"/>
          </a:xfrm>
          <a:solidFill>
            <a:schemeClr val="bg1">
              <a:lumMod val="50000"/>
            </a:schemeClr>
          </a:solidFill>
        </p:grpSpPr>
        <p:sp>
          <p:nvSpPr>
            <p:cNvPr id="44"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51" name="文本框 66"/>
          <p:cNvSpPr txBox="1">
            <a:spLocks noChangeArrowheads="1"/>
          </p:cNvSpPr>
          <p:nvPr/>
        </p:nvSpPr>
        <p:spPr bwMode="auto">
          <a:xfrm>
            <a:off x="3777065"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52" name="文本框 13"/>
          <p:cNvSpPr txBox="1">
            <a:spLocks noChangeArrowheads="1"/>
          </p:cNvSpPr>
          <p:nvPr/>
        </p:nvSpPr>
        <p:spPr bwMode="auto">
          <a:xfrm>
            <a:off x="4483883" y="5359401"/>
            <a:ext cx="760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UI/UX</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3" name="文本框 66"/>
          <p:cNvSpPr txBox="1">
            <a:spLocks noChangeArrowheads="1"/>
          </p:cNvSpPr>
          <p:nvPr/>
        </p:nvSpPr>
        <p:spPr bwMode="auto">
          <a:xfrm>
            <a:off x="4279505"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任意多边形 53"/>
          <p:cNvSpPr/>
          <p:nvPr/>
        </p:nvSpPr>
        <p:spPr bwMode="auto">
          <a:xfrm>
            <a:off x="4677718"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文本框 66"/>
          <p:cNvSpPr txBox="1">
            <a:spLocks noChangeArrowheads="1"/>
          </p:cNvSpPr>
          <p:nvPr/>
        </p:nvSpPr>
        <p:spPr bwMode="auto">
          <a:xfrm>
            <a:off x="1235561"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57" name="文本框 13"/>
          <p:cNvSpPr txBox="1">
            <a:spLocks noChangeArrowheads="1"/>
          </p:cNvSpPr>
          <p:nvPr/>
        </p:nvSpPr>
        <p:spPr bwMode="auto">
          <a:xfrm>
            <a:off x="1803723" y="5359401"/>
            <a:ext cx="103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REPORT</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58" name="文本框 66"/>
          <p:cNvSpPr txBox="1">
            <a:spLocks noChangeArrowheads="1"/>
          </p:cNvSpPr>
          <p:nvPr/>
        </p:nvSpPr>
        <p:spPr bwMode="auto">
          <a:xfrm>
            <a:off x="1738001"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bwMode="auto">
          <a:xfrm>
            <a:off x="2136214"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文本框 66"/>
          <p:cNvSpPr txBox="1">
            <a:spLocks noChangeArrowheads="1"/>
          </p:cNvSpPr>
          <p:nvPr/>
        </p:nvSpPr>
        <p:spPr bwMode="auto">
          <a:xfrm>
            <a:off x="6328445" y="5979436"/>
            <a:ext cx="2173792"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62" name="文本框 13"/>
          <p:cNvSpPr txBox="1">
            <a:spLocks noChangeArrowheads="1"/>
          </p:cNvSpPr>
          <p:nvPr/>
        </p:nvSpPr>
        <p:spPr bwMode="auto">
          <a:xfrm>
            <a:off x="6896607" y="5359401"/>
            <a:ext cx="103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REPORT</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3" name="文本框 66"/>
          <p:cNvSpPr txBox="1">
            <a:spLocks noChangeArrowheads="1"/>
          </p:cNvSpPr>
          <p:nvPr/>
        </p:nvSpPr>
        <p:spPr bwMode="auto">
          <a:xfrm>
            <a:off x="6830885"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任意多边形 63"/>
          <p:cNvSpPr/>
          <p:nvPr/>
        </p:nvSpPr>
        <p:spPr bwMode="auto">
          <a:xfrm>
            <a:off x="7229098"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文本框 66"/>
          <p:cNvSpPr txBox="1">
            <a:spLocks noChangeArrowheads="1"/>
          </p:cNvSpPr>
          <p:nvPr/>
        </p:nvSpPr>
        <p:spPr bwMode="auto">
          <a:xfrm>
            <a:off x="8854264" y="5979436"/>
            <a:ext cx="217379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fontAlgn="base">
              <a:lnSpc>
                <a:spcPct val="150000"/>
              </a:lnSpc>
              <a:spcBef>
                <a:spcPct val="0"/>
              </a:spcBef>
              <a:spcAft>
                <a:spcPct val="0"/>
              </a:spcAft>
            </a:pPr>
            <a:r>
              <a:rPr lang="en-US" altLang="zh-CN" sz="105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REPORTUi</a:t>
            </a:r>
            <a:r>
              <a:rPr lang="zh-CN" altLang="en-US" sz="105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设计支持不同终端用户快捷上网，建筑项目自</a:t>
            </a:r>
          </a:p>
        </p:txBody>
      </p:sp>
      <p:sp>
        <p:nvSpPr>
          <p:cNvPr id="67" name="文本框 13"/>
          <p:cNvSpPr txBox="1">
            <a:spLocks noChangeArrowheads="1"/>
          </p:cNvSpPr>
          <p:nvPr/>
        </p:nvSpPr>
        <p:spPr bwMode="auto">
          <a:xfrm>
            <a:off x="9561082" y="5359401"/>
            <a:ext cx="760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600" dirty="0">
                <a:latin typeface="汉仪润圆-65简" panose="00020600040101010101" pitchFamily="18" charset="-122"/>
                <a:ea typeface="汉仪润圆-65简" panose="00020600040101010101" pitchFamily="18" charset="-122"/>
                <a:sym typeface="汉仪润圆-65简" panose="00020600040101010101" pitchFamily="18" charset="-122"/>
              </a:rPr>
              <a:t>UI/UX</a:t>
            </a:r>
            <a:endPar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68" name="文本框 66"/>
          <p:cNvSpPr txBox="1">
            <a:spLocks noChangeArrowheads="1"/>
          </p:cNvSpPr>
          <p:nvPr/>
        </p:nvSpPr>
        <p:spPr bwMode="auto">
          <a:xfrm>
            <a:off x="9356704" y="5644676"/>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任意多边形 68"/>
          <p:cNvSpPr/>
          <p:nvPr/>
        </p:nvSpPr>
        <p:spPr bwMode="auto">
          <a:xfrm>
            <a:off x="9754917" y="5951442"/>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683826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2" name="图片占位符 11"/>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3" name="图片占位符 1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t="7573" b="7573"/>
          <a:stretch>
            <a:fillRect/>
          </a:stretch>
        </p:blipFill>
        <p:spPr/>
      </p:pic>
      <p:pic>
        <p:nvPicPr>
          <p:cNvPr id="14" name="图片占位符 13"/>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t="7573" b="7573"/>
          <a:stretch>
            <a:fillRect/>
          </a:stretch>
        </p:blipFill>
        <p:spPr/>
      </p:pic>
      <p:sp>
        <p:nvSpPr>
          <p:cNvPr id="5" name="Rectangle 4"/>
          <p:cNvSpPr/>
          <p:nvPr/>
        </p:nvSpPr>
        <p:spPr>
          <a:xfrm>
            <a:off x="383924"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Rectangle 14"/>
          <p:cNvSpPr/>
          <p:nvPr/>
        </p:nvSpPr>
        <p:spPr>
          <a:xfrm>
            <a:off x="3328819"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Rectangle 19"/>
          <p:cNvSpPr/>
          <p:nvPr/>
        </p:nvSpPr>
        <p:spPr>
          <a:xfrm>
            <a:off x="6273717" y="4497477"/>
            <a:ext cx="2557912"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Rectangle 24"/>
          <p:cNvSpPr/>
          <p:nvPr/>
        </p:nvSpPr>
        <p:spPr>
          <a:xfrm>
            <a:off x="9218617" y="4497477"/>
            <a:ext cx="2557909" cy="637409"/>
          </a:xfrm>
          <a:prstGeom prst="rect">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14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33"/>
          <p:cNvSpPr txBox="1"/>
          <p:nvPr/>
        </p:nvSpPr>
        <p:spPr>
          <a:xfrm>
            <a:off x="3298999" y="1313027"/>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2" name="Straight Connector 37"/>
          <p:cNvCxnSpPr/>
          <p:nvPr/>
        </p:nvCxnSpPr>
        <p:spPr>
          <a:xfrm>
            <a:off x="3298996" y="1967508"/>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54104" y="5254548"/>
            <a:ext cx="851515" cy="707886"/>
          </a:xfrm>
          <a:prstGeom prst="rect">
            <a:avLst/>
          </a:prstGeom>
          <a:noFill/>
        </p:spPr>
        <p:txBody>
          <a:bodyPr wrap="none" rtlCol="0">
            <a:spAutoFit/>
          </a:bodyPr>
          <a:lstStyle/>
          <a:p>
            <a:r>
              <a:rPr lang="en-US"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en-GB"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46" name="Straight Connector 44"/>
          <p:cNvCxnSpPr/>
          <p:nvPr/>
        </p:nvCxnSpPr>
        <p:spPr>
          <a:xfrm>
            <a:off x="354102" y="5909029"/>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 Placeholder 33"/>
          <p:cNvSpPr txBox="1"/>
          <p:nvPr/>
        </p:nvSpPr>
        <p:spPr>
          <a:xfrm>
            <a:off x="4325119" y="1626213"/>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TextBox 20"/>
          <p:cNvSpPr txBox="1"/>
          <p:nvPr/>
        </p:nvSpPr>
        <p:spPr>
          <a:xfrm>
            <a:off x="3235633" y="2144050"/>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开展在线课程，收取建筑项目。以一对一外教课为主，目前正在小规模测试小班课的模式，已组织了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批学生进行</a:t>
            </a:r>
            <a:endParaRPr lang="en-US" altLang="zh-CN" dirty="0">
              <a:sym typeface="汉仪润圆-65简" panose="00020600040101010101" pitchFamily="18" charset="-122"/>
            </a:endParaRPr>
          </a:p>
        </p:txBody>
      </p:sp>
      <p:sp>
        <p:nvSpPr>
          <p:cNvPr id="50" name="Text Placeholder 33"/>
          <p:cNvSpPr txBox="1"/>
          <p:nvPr/>
        </p:nvSpPr>
        <p:spPr>
          <a:xfrm>
            <a:off x="3644089"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TextBox 20"/>
          <p:cNvSpPr txBox="1"/>
          <p:nvPr/>
        </p:nvSpPr>
        <p:spPr>
          <a:xfrm>
            <a:off x="290739" y="6065374"/>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节线上体验课免费以及线下建筑训练营的优先参加资格。建筑项目</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52" name="TextBox 33"/>
          <p:cNvSpPr txBox="1"/>
          <p:nvPr/>
        </p:nvSpPr>
        <p:spPr>
          <a:xfrm>
            <a:off x="9175031" y="1313027"/>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53" name="Straight Connector 37"/>
          <p:cNvCxnSpPr/>
          <p:nvPr/>
        </p:nvCxnSpPr>
        <p:spPr>
          <a:xfrm>
            <a:off x="9175029" y="1967508"/>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43"/>
          <p:cNvSpPr txBox="1"/>
          <p:nvPr/>
        </p:nvSpPr>
        <p:spPr>
          <a:xfrm>
            <a:off x="6230137" y="5254548"/>
            <a:ext cx="851515" cy="707886"/>
          </a:xfrm>
          <a:prstGeom prst="rect">
            <a:avLst/>
          </a:prstGeom>
          <a:noFill/>
        </p:spPr>
        <p:txBody>
          <a:bodyPr wrap="none" rtlCol="0">
            <a:spAutoFit/>
          </a:bodyPr>
          <a:lstStyle/>
          <a:p>
            <a:r>
              <a:rPr lang="en-US"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04</a:t>
            </a:r>
            <a:endParaRPr lang="en-GB" sz="40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55" name="Straight Connector 44"/>
          <p:cNvCxnSpPr/>
          <p:nvPr/>
        </p:nvCxnSpPr>
        <p:spPr>
          <a:xfrm>
            <a:off x="6230134" y="5909029"/>
            <a:ext cx="780879"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 Placeholder 33"/>
          <p:cNvSpPr txBox="1"/>
          <p:nvPr/>
        </p:nvSpPr>
        <p:spPr>
          <a:xfrm>
            <a:off x="10201152" y="1626213"/>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TextBox 20"/>
          <p:cNvSpPr txBox="1"/>
          <p:nvPr/>
        </p:nvSpPr>
        <p:spPr>
          <a:xfrm>
            <a:off x="9111666" y="2144050"/>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开展在线课程，收取建筑项目。以一对一外教课为主，目前正在小规模测试小班课的模式，已组织了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a:t>
            </a:r>
            <a:endParaRPr lang="en-US" altLang="zh-CN" dirty="0">
              <a:sym typeface="汉仪润圆-65简" panose="00020600040101010101" pitchFamily="18" charset="-122"/>
            </a:endParaRPr>
          </a:p>
        </p:txBody>
      </p:sp>
      <p:sp>
        <p:nvSpPr>
          <p:cNvPr id="58" name="Text Placeholder 33"/>
          <p:cNvSpPr txBox="1"/>
          <p:nvPr/>
        </p:nvSpPr>
        <p:spPr>
          <a:xfrm>
            <a:off x="7256257" y="5547537"/>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TextBox 20"/>
          <p:cNvSpPr txBox="1"/>
          <p:nvPr/>
        </p:nvSpPr>
        <p:spPr>
          <a:xfrm>
            <a:off x="6166771" y="6065374"/>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节线上体验课免费以及线下建筑训练营的优先参加资格。建筑项目</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60" name="Text Placeholder 33"/>
          <p:cNvSpPr txBox="1"/>
          <p:nvPr/>
        </p:nvSpPr>
        <p:spPr>
          <a:xfrm>
            <a:off x="713759"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Text Placeholder 33"/>
          <p:cNvSpPr txBox="1"/>
          <p:nvPr/>
        </p:nvSpPr>
        <p:spPr>
          <a:xfrm>
            <a:off x="9512031"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Text Placeholder 33"/>
          <p:cNvSpPr txBox="1"/>
          <p:nvPr/>
        </p:nvSpPr>
        <p:spPr>
          <a:xfrm>
            <a:off x="6581702" y="461612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ctr"/>
            <a:r>
              <a:rPr lang="zh-CN" altLang="en-US"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建筑项目</a:t>
            </a:r>
            <a:endParaRPr lang="en-AU" altLang="zh-CN" sz="20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9" name="矩形 38"/>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40" name="文本框 39"/>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项目展示</a:t>
            </a:r>
          </a:p>
        </p:txBody>
      </p:sp>
      <p:grpSp>
        <p:nvGrpSpPr>
          <p:cNvPr id="41" name="组合 40"/>
          <p:cNvGrpSpPr/>
          <p:nvPr/>
        </p:nvGrpSpPr>
        <p:grpSpPr>
          <a:xfrm>
            <a:off x="3077391" y="640517"/>
            <a:ext cx="6065788" cy="0"/>
            <a:chOff x="4615664" y="960506"/>
            <a:chExt cx="9102718" cy="0"/>
          </a:xfrm>
        </p:grpSpPr>
        <p:cxnSp>
          <p:nvCxnSpPr>
            <p:cNvPr id="42"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0 1"/>
          <p:cNvCxnSpPr/>
          <p:nvPr/>
        </p:nvCxnSpPr>
        <p:spPr>
          <a:xfrm flipV="1">
            <a:off x="6096000" y="4166110"/>
            <a:ext cx="0" cy="269189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52132" y="2311159"/>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4" name="文本框 23"/>
          <p:cNvSpPr txBox="1"/>
          <p:nvPr/>
        </p:nvSpPr>
        <p:spPr>
          <a:xfrm>
            <a:off x="752132" y="3458352"/>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文本框 26"/>
          <p:cNvSpPr txBox="1"/>
          <p:nvPr/>
        </p:nvSpPr>
        <p:spPr>
          <a:xfrm>
            <a:off x="752132" y="4740476"/>
            <a:ext cx="1079974"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Text Placeholder 33"/>
          <p:cNvSpPr txBox="1"/>
          <p:nvPr/>
        </p:nvSpPr>
        <p:spPr>
          <a:xfrm>
            <a:off x="7631698" y="2360079"/>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纯正建筑课堂</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Box 20"/>
          <p:cNvSpPr txBox="1"/>
          <p:nvPr/>
        </p:nvSpPr>
        <p:spPr>
          <a:xfrm>
            <a:off x="7631697" y="2762663"/>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1" name="Text Placeholder 33"/>
          <p:cNvSpPr txBox="1"/>
          <p:nvPr/>
        </p:nvSpPr>
        <p:spPr>
          <a:xfrm>
            <a:off x="7631698" y="353321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智能化平台</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TextBox 20"/>
          <p:cNvSpPr txBox="1"/>
          <p:nvPr/>
        </p:nvSpPr>
        <p:spPr>
          <a:xfrm>
            <a:off x="7631697" y="393580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3" name="Text Placeholder 33"/>
          <p:cNvSpPr txBox="1"/>
          <p:nvPr/>
        </p:nvSpPr>
        <p:spPr>
          <a:xfrm>
            <a:off x="7631698" y="470492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个性化教学</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4" name="TextBox 20"/>
          <p:cNvSpPr txBox="1"/>
          <p:nvPr/>
        </p:nvSpPr>
        <p:spPr>
          <a:xfrm>
            <a:off x="7631697" y="510751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5" name="Text Placeholder 33"/>
          <p:cNvSpPr txBox="1"/>
          <p:nvPr/>
        </p:nvSpPr>
        <p:spPr>
          <a:xfrm>
            <a:off x="1910950" y="2360079"/>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a:t>
            </a:r>
            <a:r>
              <a:rPr lang="en-US"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KID</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TextBox 20"/>
          <p:cNvSpPr txBox="1"/>
          <p:nvPr/>
        </p:nvSpPr>
        <p:spPr>
          <a:xfrm>
            <a:off x="1910949" y="2762663"/>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7" name="Text Placeholder 33"/>
          <p:cNvSpPr txBox="1"/>
          <p:nvPr/>
        </p:nvSpPr>
        <p:spPr>
          <a:xfrm>
            <a:off x="1910950" y="353321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a:t>
            </a:r>
            <a:r>
              <a:rPr lang="en-US"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TALK</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TextBox 20"/>
          <p:cNvSpPr txBox="1"/>
          <p:nvPr/>
        </p:nvSpPr>
        <p:spPr>
          <a:xfrm>
            <a:off x="1910949" y="393580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49" name="Text Placeholder 33"/>
          <p:cNvSpPr txBox="1"/>
          <p:nvPr/>
        </p:nvSpPr>
        <p:spPr>
          <a:xfrm>
            <a:off x="1910950" y="4704926"/>
            <a:ext cx="1890652" cy="338554"/>
          </a:xfrm>
          <a:prstGeom prst="rect">
            <a:avLst/>
          </a:prstGeom>
          <a:noFill/>
        </p:spPr>
        <p:txBody>
          <a:bodyPr wrap="square" rtlCol="0">
            <a:spAutoFit/>
          </a:bodyPr>
          <a:lstStyle>
            <a:defPPr>
              <a:defRPr lang="en-US"/>
            </a:defPPr>
            <a:lvl1pPr defTabSz="1219200">
              <a:lnSpc>
                <a:spcPct val="100000"/>
              </a:lnSpc>
              <a:spcBef>
                <a:spcPct val="20000"/>
              </a:spcBef>
              <a:defRPr sz="2400" b="1">
                <a:solidFill>
                  <a:srgbClr val="54578E"/>
                </a:solidFill>
                <a:latin typeface="Arial" panose="020B0604020202020204" pitchFamily="34" charset="0"/>
                <a:ea typeface="微软雅黑" panose="020B0503020204020204" pitchFamily="34" charset="-122"/>
              </a:defRPr>
            </a:lvl1pPr>
          </a:lstStyle>
          <a:p>
            <a:r>
              <a:rPr lang="zh-CN" altLang="en-US"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工作建筑</a:t>
            </a:r>
            <a:endParaRPr lang="en-AU" altLang="zh-CN" sz="16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0" name="TextBox 20"/>
          <p:cNvSpPr txBox="1"/>
          <p:nvPr/>
        </p:nvSpPr>
        <p:spPr>
          <a:xfrm>
            <a:off x="1910949" y="5107510"/>
            <a:ext cx="309585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越努力越幸运支持不同终端用户快捷上网，建筑项目自主研发的</a:t>
            </a:r>
            <a:r>
              <a:rPr lang="en-US" altLang="zh-CN" dirty="0">
                <a:sym typeface="汉仪润圆-65简" panose="00020600040101010101" pitchFamily="18" charset="-122"/>
              </a:rPr>
              <a:t>X5</a:t>
            </a:r>
            <a:r>
              <a:rPr lang="zh-CN" altLang="en-US" dirty="0">
                <a:sym typeface="汉仪润圆-65简" panose="00020600040101010101" pitchFamily="18" charset="-122"/>
              </a:rPr>
              <a:t>内核在速度</a:t>
            </a:r>
            <a:endParaRPr lang="en-US" altLang="zh-CN" dirty="0">
              <a:sym typeface="汉仪润圆-65简" panose="00020600040101010101" pitchFamily="18" charset="-122"/>
            </a:endParaRPr>
          </a:p>
        </p:txBody>
      </p:sp>
      <p:sp>
        <p:nvSpPr>
          <p:cNvPr id="51" name="文本框 50"/>
          <p:cNvSpPr txBox="1"/>
          <p:nvPr/>
        </p:nvSpPr>
        <p:spPr>
          <a:xfrm>
            <a:off x="10895052" y="2430241"/>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51"/>
          <p:cNvSpPr txBox="1"/>
          <p:nvPr/>
        </p:nvSpPr>
        <p:spPr>
          <a:xfrm>
            <a:off x="10895052" y="3577433"/>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文本框 52"/>
          <p:cNvSpPr txBox="1"/>
          <p:nvPr/>
        </p:nvSpPr>
        <p:spPr>
          <a:xfrm>
            <a:off x="10895052" y="4859557"/>
            <a:ext cx="1050205" cy="707758"/>
          </a:xfrm>
          <a:prstGeom prst="rect">
            <a:avLst/>
          </a:prstGeom>
          <a:noFill/>
        </p:spPr>
        <p:txBody>
          <a:bodyPr wrap="square" rtlCol="0">
            <a:spAutoFit/>
          </a:bodyPr>
          <a:lstStyle/>
          <a:p>
            <a:r>
              <a:rPr lang="en-US" altLang="zh-CN"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endParaRPr lang="zh-CN" altLang="en-US" sz="4000" u="sng" dirty="0">
              <a:solidFill>
                <a:schemeClr val="bg1">
                  <a:lumMod val="6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椭圆 18"/>
          <p:cNvSpPr/>
          <p:nvPr/>
        </p:nvSpPr>
        <p:spPr>
          <a:xfrm>
            <a:off x="5351063" y="3134758"/>
            <a:ext cx="1489875" cy="1489875"/>
          </a:xfrm>
          <a:prstGeom prst="ellipse">
            <a:avLst/>
          </a:prstGeom>
          <a:solidFill>
            <a:schemeClr val="tx1">
              <a:lumMod val="65000"/>
              <a:lumOff val="3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endParaRPr lang="zh-CN" altLang="en-US" sz="60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矩形 2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5" name="文本框 24"/>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阶段计划</a:t>
            </a:r>
          </a:p>
        </p:txBody>
      </p:sp>
      <p:grpSp>
        <p:nvGrpSpPr>
          <p:cNvPr id="26" name="组合 25"/>
          <p:cNvGrpSpPr/>
          <p:nvPr/>
        </p:nvGrpSpPr>
        <p:grpSpPr>
          <a:xfrm>
            <a:off x="3077391" y="640517"/>
            <a:ext cx="6065788" cy="0"/>
            <a:chOff x="4615664" y="960506"/>
            <a:chExt cx="9102718" cy="0"/>
          </a:xfrm>
        </p:grpSpPr>
        <p:cxnSp>
          <p:nvCxnSpPr>
            <p:cNvPr id="28"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0 1"/>
          <p:cNvCxnSpPr/>
          <p:nvPr/>
        </p:nvCxnSpPr>
        <p:spPr>
          <a:xfrm flipV="1">
            <a:off x="6096000" y="0"/>
            <a:ext cx="0" cy="6858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0 9"/>
          <p:cNvSpPr/>
          <p:nvPr/>
        </p:nvSpPr>
        <p:spPr>
          <a:xfrm>
            <a:off x="5589024" y="967248"/>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1" name="010"/>
          <p:cNvSpPr/>
          <p:nvPr/>
        </p:nvSpPr>
        <p:spPr>
          <a:xfrm>
            <a:off x="5770180" y="1312642"/>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5</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012"/>
          <p:cNvSpPr/>
          <p:nvPr/>
        </p:nvSpPr>
        <p:spPr>
          <a:xfrm>
            <a:off x="5589024" y="2894840"/>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013"/>
          <p:cNvSpPr/>
          <p:nvPr/>
        </p:nvSpPr>
        <p:spPr>
          <a:xfrm>
            <a:off x="5770180" y="3240234"/>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019"/>
          <p:cNvSpPr/>
          <p:nvPr/>
        </p:nvSpPr>
        <p:spPr>
          <a:xfrm>
            <a:off x="5589024" y="4819036"/>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00"/>
          <p:cNvSpPr/>
          <p:nvPr/>
        </p:nvSpPr>
        <p:spPr>
          <a:xfrm>
            <a:off x="5770180" y="5164430"/>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7</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Box 7"/>
          <p:cNvSpPr txBox="1"/>
          <p:nvPr/>
        </p:nvSpPr>
        <p:spPr>
          <a:xfrm>
            <a:off x="7134174" y="5255784"/>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6" name="013"/>
          <p:cNvSpPr/>
          <p:nvPr/>
        </p:nvSpPr>
        <p:spPr>
          <a:xfrm>
            <a:off x="7123112" y="4762500"/>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7"/>
          <p:cNvSpPr txBox="1"/>
          <p:nvPr/>
        </p:nvSpPr>
        <p:spPr>
          <a:xfrm>
            <a:off x="696686" y="3465084"/>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9" name="03"/>
          <p:cNvSpPr/>
          <p:nvPr/>
        </p:nvSpPr>
        <p:spPr>
          <a:xfrm>
            <a:off x="1398639" y="2971800"/>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1" name="TextBox 7"/>
          <p:cNvSpPr txBox="1"/>
          <p:nvPr/>
        </p:nvSpPr>
        <p:spPr>
          <a:xfrm>
            <a:off x="7134174" y="1460532"/>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32" name="0 13"/>
          <p:cNvSpPr/>
          <p:nvPr/>
        </p:nvSpPr>
        <p:spPr>
          <a:xfrm>
            <a:off x="7123112" y="967248"/>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0 1"/>
          <p:cNvCxnSpPr/>
          <p:nvPr/>
        </p:nvCxnSpPr>
        <p:spPr>
          <a:xfrm flipV="1">
            <a:off x="6096000" y="0"/>
            <a:ext cx="0" cy="6858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0 9"/>
          <p:cNvSpPr/>
          <p:nvPr/>
        </p:nvSpPr>
        <p:spPr>
          <a:xfrm>
            <a:off x="5589024" y="967248"/>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1" name="010"/>
          <p:cNvSpPr/>
          <p:nvPr/>
        </p:nvSpPr>
        <p:spPr>
          <a:xfrm>
            <a:off x="5770180" y="1312642"/>
            <a:ext cx="651642" cy="369332"/>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012"/>
          <p:cNvSpPr/>
          <p:nvPr/>
        </p:nvSpPr>
        <p:spPr>
          <a:xfrm>
            <a:off x="5589024" y="2894840"/>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4" name="013"/>
          <p:cNvSpPr/>
          <p:nvPr/>
        </p:nvSpPr>
        <p:spPr>
          <a:xfrm>
            <a:off x="5770180" y="3240234"/>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9</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019"/>
          <p:cNvSpPr/>
          <p:nvPr/>
        </p:nvSpPr>
        <p:spPr>
          <a:xfrm>
            <a:off x="5589024" y="4819036"/>
            <a:ext cx="1013952" cy="1013952"/>
          </a:xfrm>
          <a:prstGeom prst="ellipse">
            <a:avLst/>
          </a:prstGeom>
          <a:solidFill>
            <a:srgbClr val="FAF9F9"/>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00" b="1">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00"/>
          <p:cNvSpPr/>
          <p:nvPr/>
        </p:nvSpPr>
        <p:spPr>
          <a:xfrm>
            <a:off x="5770180" y="5164430"/>
            <a:ext cx="651642" cy="339067"/>
          </a:xfrm>
          <a:prstGeom prst="rect">
            <a:avLst/>
          </a:prstGeom>
          <a:noFill/>
        </p:spPr>
        <p:txBody>
          <a:bodyPr vert="horz" wrap="square">
            <a:spAutoFit/>
          </a:bodyPr>
          <a:lstStyle/>
          <a:p>
            <a:pPr algn="ctr">
              <a:lnSpc>
                <a:spcPct val="150000"/>
              </a:lnSpc>
            </a:pPr>
            <a:r>
              <a:rPr lang="en-US" altLang="zh-CN"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10</a:t>
            </a:r>
            <a:r>
              <a:rPr lang="zh-CN" alt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月</a:t>
            </a:r>
            <a:endParaRPr lang="en-US" sz="1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 name="TextBox 7"/>
          <p:cNvSpPr txBox="1"/>
          <p:nvPr/>
        </p:nvSpPr>
        <p:spPr>
          <a:xfrm>
            <a:off x="7134174" y="3169573"/>
            <a:ext cx="358140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6" name="013"/>
          <p:cNvSpPr/>
          <p:nvPr/>
        </p:nvSpPr>
        <p:spPr>
          <a:xfrm>
            <a:off x="7123112" y="2676289"/>
            <a:ext cx="2825904" cy="523220"/>
          </a:xfrm>
          <a:prstGeom prst="rect">
            <a:avLst/>
          </a:prstGeom>
          <a:noFill/>
        </p:spPr>
        <p:txBody>
          <a:bodyPr vert="horz" wrap="square">
            <a:spAutoFit/>
          </a:bodyPr>
          <a:lstStyle/>
          <a:p>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TextBox 7"/>
          <p:cNvSpPr txBox="1"/>
          <p:nvPr/>
        </p:nvSpPr>
        <p:spPr>
          <a:xfrm>
            <a:off x="696686" y="1312642"/>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29" name="03"/>
          <p:cNvSpPr/>
          <p:nvPr/>
        </p:nvSpPr>
        <p:spPr>
          <a:xfrm>
            <a:off x="1398639" y="819358"/>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TextBox 7"/>
          <p:cNvSpPr txBox="1"/>
          <p:nvPr/>
        </p:nvSpPr>
        <p:spPr>
          <a:xfrm>
            <a:off x="696686" y="5164430"/>
            <a:ext cx="429441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pPr algn="r"/>
            <a:r>
              <a:rPr lang="zh-CN" altLang="en-US" dirty="0">
                <a:sym typeface="汉仪润圆-65简" panose="00020600040101010101" pitchFamily="18" charset="-122"/>
              </a:rPr>
              <a:t>在七十多年的风雨历程中，</a:t>
            </a:r>
            <a:r>
              <a:rPr lang="en-US" altLang="zh-CN" dirty="0">
                <a:sym typeface="汉仪润圆-65简" panose="00020600040101010101" pitchFamily="18" charset="-122"/>
              </a:rPr>
              <a:t>REPORT</a:t>
            </a:r>
            <a:r>
              <a:rPr lang="zh-CN" altLang="en-US" dirty="0">
                <a:sym typeface="汉仪润圆-65简" panose="00020600040101010101" pitchFamily="18" charset="-122"/>
              </a:rPr>
              <a:t>顺应时代潮流和历史趋势，上下求索、积极求变，抓住机遇、不断转型，企业始终保持勃勃生机，建立了良好口碑和卓越商誉。</a:t>
            </a:r>
            <a:endParaRPr lang="en-US" dirty="0">
              <a:sym typeface="汉仪润圆-65简" panose="00020600040101010101" pitchFamily="18" charset="-122"/>
            </a:endParaRPr>
          </a:p>
        </p:txBody>
      </p:sp>
      <p:sp>
        <p:nvSpPr>
          <p:cNvPr id="16" name="03"/>
          <p:cNvSpPr/>
          <p:nvPr/>
        </p:nvSpPr>
        <p:spPr>
          <a:xfrm>
            <a:off x="1398639" y="4671146"/>
            <a:ext cx="3592461" cy="523220"/>
          </a:xfrm>
          <a:prstGeom prst="rect">
            <a:avLst/>
          </a:prstGeom>
          <a:noFill/>
        </p:spPr>
        <p:txBody>
          <a:bodyPr vert="horz" wrap="square">
            <a:spAutoFit/>
          </a:bodyPr>
          <a:lstStyle/>
          <a:p>
            <a:pPr algn="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20XX</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年</a:t>
            </a:r>
            <a:endParaRPr 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4783283" y="3539610"/>
            <a:ext cx="2371719" cy="2371719"/>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lumMod val="65000"/>
                  <a:lumOff val="3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3" name="TextBox 12"/>
          <p:cNvSpPr txBox="1"/>
          <p:nvPr/>
        </p:nvSpPr>
        <p:spPr>
          <a:xfrm>
            <a:off x="5525623" y="4749640"/>
            <a:ext cx="987771" cy="338554"/>
          </a:xfrm>
          <a:prstGeom prst="rect">
            <a:avLst/>
          </a:prstGeom>
          <a:noFill/>
        </p:spPr>
        <p:txBody>
          <a:bodyPr wrap="none" rtlCol="0">
            <a:spAutoFit/>
          </a:bodyPr>
          <a:lstStyle/>
          <a:p>
            <a:pPr algn="ctr"/>
            <a:r>
              <a:rPr lang="en-US"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DESIGN</a:t>
            </a:r>
            <a:endParaRPr lang="en-GB"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16"/>
          <p:cNvSpPr/>
          <p:nvPr/>
        </p:nvSpPr>
        <p:spPr>
          <a:xfrm>
            <a:off x="6554500" y="2111117"/>
            <a:ext cx="2371719" cy="237171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lumMod val="65000"/>
                  <a:lumOff val="3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TextBox 18"/>
          <p:cNvSpPr txBox="1"/>
          <p:nvPr/>
        </p:nvSpPr>
        <p:spPr>
          <a:xfrm>
            <a:off x="7133390" y="3360596"/>
            <a:ext cx="1228221" cy="338554"/>
          </a:xfrm>
          <a:prstGeom prst="rect">
            <a:avLst/>
          </a:prstGeom>
          <a:noFill/>
        </p:spPr>
        <p:txBody>
          <a:bodyPr wrap="none" rtlCol="0">
            <a:spAutoFit/>
          </a:bodyPr>
          <a:lstStyle/>
          <a:p>
            <a:pPr algn="ctr"/>
            <a:r>
              <a:rPr lang="en-US"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ANALYSIS</a:t>
            </a:r>
            <a:endParaRPr lang="en-GB" sz="1600" b="1"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矩形 57"/>
          <p:cNvSpPr/>
          <p:nvPr/>
        </p:nvSpPr>
        <p:spPr>
          <a:xfrm>
            <a:off x="337137" y="3814618"/>
            <a:ext cx="378786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公司已制定了完善的规程及考勤制度，组织召开了年度工作安排布置会议，年底实行工作目标完成情况考评，将考评结果列入各部门管理人员的年终绩效。在工作目标落实过程中宿舍管理完善</a:t>
            </a:r>
            <a:r>
              <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p>
        </p:txBody>
      </p:sp>
      <p:sp>
        <p:nvSpPr>
          <p:cNvPr id="59" name="矩形 58"/>
          <p:cNvSpPr/>
          <p:nvPr/>
        </p:nvSpPr>
        <p:spPr>
          <a:xfrm>
            <a:off x="337137" y="3414763"/>
            <a:ext cx="2334133" cy="277384"/>
          </a:xfrm>
          <a:prstGeom prst="rect">
            <a:avLst/>
          </a:prstGeom>
        </p:spPr>
        <p:txBody>
          <a:bodyPr wrap="square">
            <a:spAutoFit/>
          </a:bodyPr>
          <a:lstStyle/>
          <a:p>
            <a:pPr>
              <a:lnSpc>
                <a:spcPct val="150000"/>
              </a:lnSpc>
            </a:pPr>
            <a:r>
              <a:rPr lang="en-US" altLang="zh-CN" sz="9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Plan</a:t>
            </a:r>
          </a:p>
        </p:txBody>
      </p:sp>
      <p:sp>
        <p:nvSpPr>
          <p:cNvPr id="60" name="文本框 59"/>
          <p:cNvSpPr txBox="1"/>
          <p:nvPr/>
        </p:nvSpPr>
        <p:spPr>
          <a:xfrm>
            <a:off x="337137" y="2671538"/>
            <a:ext cx="4097138" cy="523220"/>
          </a:xfrm>
          <a:prstGeom prst="rect">
            <a:avLst/>
          </a:prstGeom>
          <a:noFill/>
        </p:spPr>
        <p:txBody>
          <a:bodyPr wrap="square" rtlCol="0">
            <a:spAutoFit/>
          </a:bodyPr>
          <a:lstStyle/>
          <a:p>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携手共创</a:t>
            </a:r>
            <a:r>
              <a:rPr lang="en-US" altLang="zh-CN"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28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美好未来</a:t>
            </a:r>
          </a:p>
        </p:txBody>
      </p:sp>
      <p:sp>
        <p:nvSpPr>
          <p:cNvPr id="31" name="TextBox 33"/>
          <p:cNvSpPr txBox="1"/>
          <p:nvPr/>
        </p:nvSpPr>
        <p:spPr>
          <a:xfrm>
            <a:off x="9275227" y="2660432"/>
            <a:ext cx="851515" cy="707886"/>
          </a:xfrm>
          <a:prstGeom prst="rect">
            <a:avLst/>
          </a:prstGeom>
          <a:noFill/>
        </p:spPr>
        <p:txBody>
          <a:bodyPr wrap="none" rtlCol="0">
            <a:spAutoFit/>
          </a:bodyPr>
          <a:lstStyle/>
          <a:p>
            <a:r>
              <a:rPr lang="en-US" sz="4000" b="1"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endParaRPr lang="en-GB" sz="4000" b="1"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2" name="Straight Connector 37"/>
          <p:cNvCxnSpPr/>
          <p:nvPr/>
        </p:nvCxnSpPr>
        <p:spPr>
          <a:xfrm>
            <a:off x="9275226" y="3314913"/>
            <a:ext cx="78087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43"/>
          <p:cNvSpPr txBox="1"/>
          <p:nvPr/>
        </p:nvSpPr>
        <p:spPr>
          <a:xfrm>
            <a:off x="7468372" y="4648673"/>
            <a:ext cx="851515" cy="707886"/>
          </a:xfrm>
          <a:prstGeom prst="rect">
            <a:avLst/>
          </a:prstGeom>
          <a:noFill/>
        </p:spPr>
        <p:txBody>
          <a:bodyPr wrap="none" rtlCol="0">
            <a:spAutoFit/>
          </a:bodyPr>
          <a:lstStyle/>
          <a:p>
            <a:r>
              <a:rPr lang="en-US" sz="4000" b="1">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endParaRPr lang="en-GB" sz="4000" b="1">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4" name="Straight Connector 44"/>
          <p:cNvCxnSpPr/>
          <p:nvPr/>
        </p:nvCxnSpPr>
        <p:spPr>
          <a:xfrm>
            <a:off x="7468371" y="5303154"/>
            <a:ext cx="78087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33"/>
          <p:cNvSpPr txBox="1"/>
          <p:nvPr/>
        </p:nvSpPr>
        <p:spPr>
          <a:xfrm>
            <a:off x="10301348" y="3003074"/>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不足之处</a:t>
            </a:r>
            <a:endParaRPr lang="en-AU" altLang="zh-CN"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Box 20"/>
          <p:cNvSpPr txBox="1"/>
          <p:nvPr/>
        </p:nvSpPr>
        <p:spPr>
          <a:xfrm>
            <a:off x="9211863" y="3491453"/>
            <a:ext cx="265109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开展在线课程，收取课时费。以一对一外教课为主，目前正在小规模测试小班课的模式，已组织了</a:t>
            </a:r>
            <a:r>
              <a:rPr lang="en-US" altLang="zh-CN" dirty="0">
                <a:sym typeface="汉仪润圆-65简" panose="00020600040101010101" pitchFamily="18" charset="-122"/>
              </a:rPr>
              <a:t>10</a:t>
            </a:r>
            <a:r>
              <a:rPr lang="zh-CN" altLang="en-US" dirty="0">
                <a:sym typeface="汉仪润圆-65简" panose="00020600040101010101" pitchFamily="18" charset="-122"/>
              </a:rPr>
              <a:t>批学生进行试验，</a:t>
            </a:r>
            <a:endParaRPr lang="en-US" altLang="zh-CN" dirty="0">
              <a:sym typeface="汉仪润圆-65简" panose="00020600040101010101" pitchFamily="18" charset="-122"/>
            </a:endParaRPr>
          </a:p>
        </p:txBody>
      </p:sp>
      <p:sp>
        <p:nvSpPr>
          <p:cNvPr id="39" name="Text Placeholder 33"/>
          <p:cNvSpPr txBox="1"/>
          <p:nvPr/>
        </p:nvSpPr>
        <p:spPr>
          <a:xfrm>
            <a:off x="8494493" y="4941662"/>
            <a:ext cx="1890652" cy="40011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不足之处</a:t>
            </a:r>
            <a:endParaRPr lang="en-AU" altLang="zh-CN" sz="2000" dirty="0">
              <a:solidFill>
                <a:srgbClr val="333F50"/>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TextBox 20"/>
          <p:cNvSpPr txBox="1"/>
          <p:nvPr/>
        </p:nvSpPr>
        <p:spPr>
          <a:xfrm>
            <a:off x="7405008" y="5459498"/>
            <a:ext cx="2651096"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会员</a:t>
            </a:r>
            <a:r>
              <a:rPr lang="en-US" altLang="zh-CN" dirty="0">
                <a:sym typeface="汉仪润圆-65简" panose="00020600040101010101" pitchFamily="18" charset="-122"/>
              </a:rPr>
              <a:t>3</a:t>
            </a:r>
            <a:r>
              <a:rPr lang="zh-CN" altLang="en-US" dirty="0">
                <a:sym typeface="汉仪润圆-65简" panose="00020600040101010101" pitchFamily="18" charset="-122"/>
              </a:rPr>
              <a:t>节线上体验课免费以及线下建筑训练营的优先参加资格。会员费</a:t>
            </a:r>
            <a:r>
              <a:rPr lang="en-US" altLang="zh-CN" dirty="0">
                <a:sym typeface="汉仪润圆-65简" panose="00020600040101010101" pitchFamily="18" charset="-122"/>
              </a:rPr>
              <a:t>58</a:t>
            </a:r>
            <a:r>
              <a:rPr lang="zh-CN" altLang="en-US" dirty="0">
                <a:sym typeface="汉仪润圆-65简" panose="00020600040101010101" pitchFamily="18" charset="-122"/>
              </a:rPr>
              <a:t>元</a:t>
            </a:r>
            <a:r>
              <a:rPr lang="en-US" altLang="zh-CN" dirty="0">
                <a:sym typeface="汉仪润圆-65简" panose="00020600040101010101" pitchFamily="18" charset="-122"/>
              </a:rPr>
              <a:t>/</a:t>
            </a:r>
            <a:r>
              <a:rPr lang="zh-CN" altLang="en-US" dirty="0">
                <a:sym typeface="汉仪润圆-65简" panose="00020600040101010101" pitchFamily="18" charset="-122"/>
              </a:rPr>
              <a:t>位。</a:t>
            </a:r>
            <a:endParaRPr lang="en-US" altLang="zh-CN" dirty="0">
              <a:sym typeface="汉仪润圆-65简" panose="00020600040101010101" pitchFamily="18" charset="-122"/>
            </a:endParaRPr>
          </a:p>
        </p:txBody>
      </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9" name="文本框 28"/>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工作不足之处</a:t>
            </a:r>
          </a:p>
        </p:txBody>
      </p:sp>
      <p:grpSp>
        <p:nvGrpSpPr>
          <p:cNvPr id="30" name="组合 29"/>
          <p:cNvGrpSpPr/>
          <p:nvPr/>
        </p:nvGrpSpPr>
        <p:grpSpPr>
          <a:xfrm>
            <a:off x="3077391" y="640517"/>
            <a:ext cx="6065788" cy="0"/>
            <a:chOff x="4615664" y="960506"/>
            <a:chExt cx="9102718" cy="0"/>
          </a:xfrm>
        </p:grpSpPr>
        <p:cxnSp>
          <p:nvCxnSpPr>
            <p:cNvPr id="36"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5601479" y="4066468"/>
            <a:ext cx="736782" cy="564794"/>
            <a:chOff x="3691109" y="1994247"/>
            <a:chExt cx="550863" cy="422275"/>
          </a:xfrm>
          <a:solidFill>
            <a:schemeClr val="bg1"/>
          </a:solidFill>
        </p:grpSpPr>
        <p:sp>
          <p:nvSpPr>
            <p:cNvPr id="42" name="Freeform 39"/>
            <p:cNvSpPr/>
            <p:nvPr/>
          </p:nvSpPr>
          <p:spPr bwMode="auto">
            <a:xfrm>
              <a:off x="4041947" y="2135534"/>
              <a:ext cx="200025" cy="185738"/>
            </a:xfrm>
            <a:custGeom>
              <a:avLst/>
              <a:gdLst>
                <a:gd name="T0" fmla="*/ 78 w 112"/>
                <a:gd name="T1" fmla="*/ 0 h 104"/>
                <a:gd name="T2" fmla="*/ 71 w 112"/>
                <a:gd name="T3" fmla="*/ 0 h 104"/>
                <a:gd name="T4" fmla="*/ 55 w 112"/>
                <a:gd name="T5" fmla="*/ 46 h 104"/>
                <a:gd name="T6" fmla="*/ 39 w 112"/>
                <a:gd name="T7" fmla="*/ 0 h 104"/>
                <a:gd name="T8" fmla="*/ 33 w 112"/>
                <a:gd name="T9" fmla="*/ 0 h 104"/>
                <a:gd name="T10" fmla="*/ 0 w 112"/>
                <a:gd name="T11" fmla="*/ 28 h 104"/>
                <a:gd name="T12" fmla="*/ 54 w 112"/>
                <a:gd name="T13" fmla="*/ 100 h 104"/>
                <a:gd name="T14" fmla="*/ 54 w 112"/>
                <a:gd name="T15" fmla="*/ 104 h 104"/>
                <a:gd name="T16" fmla="*/ 112 w 112"/>
                <a:gd name="T17" fmla="*/ 104 h 104"/>
                <a:gd name="T18" fmla="*/ 112 w 112"/>
                <a:gd name="T19" fmla="*/ 38 h 104"/>
                <a:gd name="T20" fmla="*/ 78 w 112"/>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4">
                  <a:moveTo>
                    <a:pt x="78" y="0"/>
                  </a:moveTo>
                  <a:cubicBezTo>
                    <a:pt x="71" y="0"/>
                    <a:pt x="71" y="0"/>
                    <a:pt x="71" y="0"/>
                  </a:cubicBezTo>
                  <a:cubicBezTo>
                    <a:pt x="55" y="46"/>
                    <a:pt x="55" y="46"/>
                    <a:pt x="55" y="46"/>
                  </a:cubicBezTo>
                  <a:cubicBezTo>
                    <a:pt x="39" y="0"/>
                    <a:pt x="39" y="0"/>
                    <a:pt x="39" y="0"/>
                  </a:cubicBezTo>
                  <a:cubicBezTo>
                    <a:pt x="33" y="0"/>
                    <a:pt x="33" y="0"/>
                    <a:pt x="33" y="0"/>
                  </a:cubicBezTo>
                  <a:cubicBezTo>
                    <a:pt x="17" y="0"/>
                    <a:pt x="4" y="12"/>
                    <a:pt x="0" y="28"/>
                  </a:cubicBezTo>
                  <a:cubicBezTo>
                    <a:pt x="30" y="36"/>
                    <a:pt x="54" y="65"/>
                    <a:pt x="54" y="100"/>
                  </a:cubicBezTo>
                  <a:cubicBezTo>
                    <a:pt x="54" y="104"/>
                    <a:pt x="54" y="104"/>
                    <a:pt x="54" y="104"/>
                  </a:cubicBezTo>
                  <a:cubicBezTo>
                    <a:pt x="112" y="104"/>
                    <a:pt x="112" y="104"/>
                    <a:pt x="112" y="104"/>
                  </a:cubicBezTo>
                  <a:cubicBezTo>
                    <a:pt x="112" y="38"/>
                    <a:pt x="112" y="38"/>
                    <a:pt x="112" y="38"/>
                  </a:cubicBezTo>
                  <a:cubicBezTo>
                    <a:pt x="112" y="17"/>
                    <a:pt x="97" y="0"/>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Oval 40"/>
            <p:cNvSpPr>
              <a:spLocks noChangeArrowheads="1"/>
            </p:cNvSpPr>
            <p:nvPr/>
          </p:nvSpPr>
          <p:spPr bwMode="auto">
            <a:xfrm>
              <a:off x="4087984" y="1994247"/>
              <a:ext cx="111125" cy="1127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4" name="Freeform 41"/>
            <p:cNvSpPr/>
            <p:nvPr/>
          </p:nvSpPr>
          <p:spPr bwMode="auto">
            <a:xfrm>
              <a:off x="3691109" y="2145059"/>
              <a:ext cx="198438" cy="185738"/>
            </a:xfrm>
            <a:custGeom>
              <a:avLst/>
              <a:gdLst>
                <a:gd name="T0" fmla="*/ 79 w 111"/>
                <a:gd name="T1" fmla="*/ 0 h 104"/>
                <a:gd name="T2" fmla="*/ 73 w 111"/>
                <a:gd name="T3" fmla="*/ 0 h 104"/>
                <a:gd name="T4" fmla="*/ 57 w 111"/>
                <a:gd name="T5" fmla="*/ 46 h 104"/>
                <a:gd name="T6" fmla="*/ 41 w 111"/>
                <a:gd name="T7" fmla="*/ 0 h 104"/>
                <a:gd name="T8" fmla="*/ 34 w 111"/>
                <a:gd name="T9" fmla="*/ 0 h 104"/>
                <a:gd name="T10" fmla="*/ 0 w 111"/>
                <a:gd name="T11" fmla="*/ 38 h 104"/>
                <a:gd name="T12" fmla="*/ 0 w 111"/>
                <a:gd name="T13" fmla="*/ 104 h 104"/>
                <a:gd name="T14" fmla="*/ 55 w 111"/>
                <a:gd name="T15" fmla="*/ 104 h 104"/>
                <a:gd name="T16" fmla="*/ 55 w 111"/>
                <a:gd name="T17" fmla="*/ 95 h 104"/>
                <a:gd name="T18" fmla="*/ 111 w 111"/>
                <a:gd name="T19" fmla="*/ 23 h 104"/>
                <a:gd name="T20" fmla="*/ 79 w 111"/>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4">
                  <a:moveTo>
                    <a:pt x="79" y="0"/>
                  </a:moveTo>
                  <a:cubicBezTo>
                    <a:pt x="73" y="0"/>
                    <a:pt x="73" y="0"/>
                    <a:pt x="73" y="0"/>
                  </a:cubicBezTo>
                  <a:cubicBezTo>
                    <a:pt x="57" y="46"/>
                    <a:pt x="57" y="46"/>
                    <a:pt x="57" y="46"/>
                  </a:cubicBezTo>
                  <a:cubicBezTo>
                    <a:pt x="41" y="0"/>
                    <a:pt x="41" y="0"/>
                    <a:pt x="41" y="0"/>
                  </a:cubicBezTo>
                  <a:cubicBezTo>
                    <a:pt x="34" y="0"/>
                    <a:pt x="34" y="0"/>
                    <a:pt x="34" y="0"/>
                  </a:cubicBezTo>
                  <a:cubicBezTo>
                    <a:pt x="15" y="0"/>
                    <a:pt x="0" y="17"/>
                    <a:pt x="0" y="38"/>
                  </a:cubicBezTo>
                  <a:cubicBezTo>
                    <a:pt x="0" y="104"/>
                    <a:pt x="0" y="104"/>
                    <a:pt x="0" y="104"/>
                  </a:cubicBezTo>
                  <a:cubicBezTo>
                    <a:pt x="55" y="104"/>
                    <a:pt x="55" y="104"/>
                    <a:pt x="55" y="104"/>
                  </a:cubicBezTo>
                  <a:cubicBezTo>
                    <a:pt x="55" y="95"/>
                    <a:pt x="55" y="95"/>
                    <a:pt x="55" y="95"/>
                  </a:cubicBezTo>
                  <a:cubicBezTo>
                    <a:pt x="55" y="59"/>
                    <a:pt x="79" y="30"/>
                    <a:pt x="111" y="23"/>
                  </a:cubicBezTo>
                  <a:cubicBezTo>
                    <a:pt x="106" y="9"/>
                    <a:pt x="93" y="0"/>
                    <a:pt x="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Oval 42"/>
            <p:cNvSpPr>
              <a:spLocks noChangeArrowheads="1"/>
            </p:cNvSpPr>
            <p:nvPr/>
          </p:nvSpPr>
          <p:spPr bwMode="auto">
            <a:xfrm>
              <a:off x="3733972" y="2002184"/>
              <a:ext cx="112713" cy="1111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Freeform 43"/>
            <p:cNvSpPr/>
            <p:nvPr/>
          </p:nvSpPr>
          <p:spPr bwMode="auto">
            <a:xfrm>
              <a:off x="3840334" y="2232372"/>
              <a:ext cx="247650" cy="184150"/>
            </a:xfrm>
            <a:custGeom>
              <a:avLst/>
              <a:gdLst>
                <a:gd name="T0" fmla="*/ 112 w 139"/>
                <a:gd name="T1" fmla="*/ 3 h 103"/>
                <a:gd name="T2" fmla="*/ 97 w 139"/>
                <a:gd name="T3" fmla="*/ 0 h 103"/>
                <a:gd name="T4" fmla="*/ 89 w 139"/>
                <a:gd name="T5" fmla="*/ 0 h 103"/>
                <a:gd name="T6" fmla="*/ 69 w 139"/>
                <a:gd name="T7" fmla="*/ 56 h 103"/>
                <a:gd name="T8" fmla="*/ 50 w 139"/>
                <a:gd name="T9" fmla="*/ 0 h 103"/>
                <a:gd name="T10" fmla="*/ 42 w 139"/>
                <a:gd name="T11" fmla="*/ 0 h 103"/>
                <a:gd name="T12" fmla="*/ 31 w 139"/>
                <a:gd name="T13" fmla="*/ 1 h 103"/>
                <a:gd name="T14" fmla="*/ 0 w 139"/>
                <a:gd name="T15" fmla="*/ 46 h 103"/>
                <a:gd name="T16" fmla="*/ 0 w 139"/>
                <a:gd name="T17" fmla="*/ 55 h 103"/>
                <a:gd name="T18" fmla="*/ 0 w 139"/>
                <a:gd name="T19" fmla="*/ 103 h 103"/>
                <a:gd name="T20" fmla="*/ 139 w 139"/>
                <a:gd name="T21" fmla="*/ 103 h 103"/>
                <a:gd name="T22" fmla="*/ 139 w 139"/>
                <a:gd name="T23" fmla="*/ 50 h 103"/>
                <a:gd name="T24" fmla="*/ 139 w 139"/>
                <a:gd name="T25" fmla="*/ 46 h 103"/>
                <a:gd name="T26" fmla="*/ 112 w 139"/>
                <a:gd name="T2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03">
                  <a:moveTo>
                    <a:pt x="112" y="3"/>
                  </a:moveTo>
                  <a:cubicBezTo>
                    <a:pt x="107" y="1"/>
                    <a:pt x="102" y="0"/>
                    <a:pt x="97" y="0"/>
                  </a:cubicBezTo>
                  <a:cubicBezTo>
                    <a:pt x="89" y="0"/>
                    <a:pt x="89" y="0"/>
                    <a:pt x="89" y="0"/>
                  </a:cubicBezTo>
                  <a:cubicBezTo>
                    <a:pt x="69" y="56"/>
                    <a:pt x="69" y="56"/>
                    <a:pt x="69" y="56"/>
                  </a:cubicBezTo>
                  <a:cubicBezTo>
                    <a:pt x="50" y="0"/>
                    <a:pt x="50" y="0"/>
                    <a:pt x="50" y="0"/>
                  </a:cubicBezTo>
                  <a:cubicBezTo>
                    <a:pt x="42" y="0"/>
                    <a:pt x="42" y="0"/>
                    <a:pt x="42" y="0"/>
                  </a:cubicBezTo>
                  <a:cubicBezTo>
                    <a:pt x="38" y="0"/>
                    <a:pt x="34" y="0"/>
                    <a:pt x="31" y="1"/>
                  </a:cubicBezTo>
                  <a:cubicBezTo>
                    <a:pt x="13" y="7"/>
                    <a:pt x="0" y="25"/>
                    <a:pt x="0" y="46"/>
                  </a:cubicBezTo>
                  <a:cubicBezTo>
                    <a:pt x="0" y="55"/>
                    <a:pt x="0" y="55"/>
                    <a:pt x="0" y="55"/>
                  </a:cubicBezTo>
                  <a:cubicBezTo>
                    <a:pt x="0" y="103"/>
                    <a:pt x="0" y="103"/>
                    <a:pt x="0" y="103"/>
                  </a:cubicBezTo>
                  <a:cubicBezTo>
                    <a:pt x="139" y="103"/>
                    <a:pt x="139" y="103"/>
                    <a:pt x="139" y="103"/>
                  </a:cubicBezTo>
                  <a:cubicBezTo>
                    <a:pt x="139" y="50"/>
                    <a:pt x="139" y="50"/>
                    <a:pt x="139" y="50"/>
                  </a:cubicBezTo>
                  <a:cubicBezTo>
                    <a:pt x="139" y="46"/>
                    <a:pt x="139" y="46"/>
                    <a:pt x="139" y="46"/>
                  </a:cubicBezTo>
                  <a:cubicBezTo>
                    <a:pt x="139" y="26"/>
                    <a:pt x="128" y="9"/>
                    <a:pt x="1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Freeform 44"/>
            <p:cNvSpPr/>
            <p:nvPr/>
          </p:nvSpPr>
          <p:spPr bwMode="auto">
            <a:xfrm>
              <a:off x="3894309" y="2057747"/>
              <a:ext cx="138113" cy="138113"/>
            </a:xfrm>
            <a:custGeom>
              <a:avLst/>
              <a:gdLst>
                <a:gd name="T0" fmla="*/ 38 w 77"/>
                <a:gd name="T1" fmla="*/ 0 h 77"/>
                <a:gd name="T2" fmla="*/ 0 w 77"/>
                <a:gd name="T3" fmla="*/ 38 h 77"/>
                <a:gd name="T4" fmla="*/ 16 w 77"/>
                <a:gd name="T5" fmla="*/ 69 h 77"/>
                <a:gd name="T6" fmla="*/ 38 w 77"/>
                <a:gd name="T7" fmla="*/ 77 h 77"/>
                <a:gd name="T8" fmla="*/ 61 w 77"/>
                <a:gd name="T9" fmla="*/ 69 h 77"/>
                <a:gd name="T10" fmla="*/ 77 w 77"/>
                <a:gd name="T11" fmla="*/ 38 h 77"/>
                <a:gd name="T12" fmla="*/ 38 w 77"/>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7" h="77">
                  <a:moveTo>
                    <a:pt x="38" y="0"/>
                  </a:moveTo>
                  <a:cubicBezTo>
                    <a:pt x="17" y="0"/>
                    <a:pt x="0" y="17"/>
                    <a:pt x="0" y="38"/>
                  </a:cubicBezTo>
                  <a:cubicBezTo>
                    <a:pt x="0" y="51"/>
                    <a:pt x="6" y="62"/>
                    <a:pt x="16" y="69"/>
                  </a:cubicBezTo>
                  <a:cubicBezTo>
                    <a:pt x="22" y="74"/>
                    <a:pt x="30" y="77"/>
                    <a:pt x="38" y="77"/>
                  </a:cubicBezTo>
                  <a:cubicBezTo>
                    <a:pt x="47" y="77"/>
                    <a:pt x="54" y="74"/>
                    <a:pt x="61" y="69"/>
                  </a:cubicBezTo>
                  <a:cubicBezTo>
                    <a:pt x="70" y="62"/>
                    <a:pt x="77" y="51"/>
                    <a:pt x="77" y="38"/>
                  </a:cubicBezTo>
                  <a:cubicBezTo>
                    <a:pt x="77" y="17"/>
                    <a:pt x="59"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2" name="组合 25"/>
          <p:cNvGrpSpPr/>
          <p:nvPr/>
        </p:nvGrpSpPr>
        <p:grpSpPr>
          <a:xfrm>
            <a:off x="7439541" y="2504647"/>
            <a:ext cx="601636" cy="690112"/>
            <a:chOff x="3747270" y="4406884"/>
            <a:chExt cx="508855" cy="583688"/>
          </a:xfrm>
          <a:solidFill>
            <a:schemeClr val="bg1"/>
          </a:solidFill>
        </p:grpSpPr>
        <p:sp>
          <p:nvSpPr>
            <p:cNvPr id="63" name="Oval 302"/>
            <p:cNvSpPr>
              <a:spLocks noChangeArrowheads="1"/>
            </p:cNvSpPr>
            <p:nvPr/>
          </p:nvSpPr>
          <p:spPr bwMode="auto">
            <a:xfrm>
              <a:off x="3868663" y="4406884"/>
              <a:ext cx="89798" cy="113079"/>
            </a:xfrm>
            <a:prstGeom prst="ellipse">
              <a:avLst/>
            </a:pr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6"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7"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8"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9"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1"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2"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3"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4"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5"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6"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7"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8"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9" name="Oval 318"/>
            <p:cNvSpPr>
              <a:spLocks noChangeArrowheads="1"/>
            </p:cNvSpPr>
            <p:nvPr/>
          </p:nvSpPr>
          <p:spPr bwMode="auto">
            <a:xfrm>
              <a:off x="4028304" y="4762750"/>
              <a:ext cx="119731" cy="119731"/>
            </a:xfrm>
            <a:prstGeom prst="ellipse">
              <a:avLst/>
            </a:prstGeom>
            <a:grpFill/>
            <a:ln>
              <a:noFill/>
            </a:ln>
          </p:spPr>
          <p:txBody>
            <a:bodyPr/>
            <a:lstStyle/>
            <a:p>
              <a:pPr>
                <a:defRPr/>
              </a:pPr>
              <a:endParaRPr lang="en-US" sz="360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5"/>
          <p:cNvSpPr/>
          <p:nvPr/>
        </p:nvSpPr>
        <p:spPr>
          <a:xfrm>
            <a:off x="1726919"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Oval 24"/>
          <p:cNvSpPr/>
          <p:nvPr/>
        </p:nvSpPr>
        <p:spPr>
          <a:xfrm>
            <a:off x="9347341"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426706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6807200" y="4051300"/>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18" name="组合 17"/>
          <p:cNvGrpSpPr/>
          <p:nvPr/>
        </p:nvGrpSpPr>
        <p:grpSpPr>
          <a:xfrm>
            <a:off x="1059921" y="1467853"/>
            <a:ext cx="351280" cy="644016"/>
            <a:chOff x="1778455" y="1800225"/>
            <a:chExt cx="819150" cy="1501776"/>
          </a:xfrm>
          <a:solidFill>
            <a:schemeClr val="bg1">
              <a:lumMod val="50000"/>
            </a:schemeClr>
          </a:solidFill>
        </p:grpSpPr>
        <p:sp>
          <p:nvSpPr>
            <p:cNvPr id="25"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highlight>
                  <a:srgbClr val="FFFF00"/>
                </a:highlight>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1134465" y="2546582"/>
            <a:ext cx="272992" cy="644016"/>
            <a:chOff x="9355360" y="1800225"/>
            <a:chExt cx="636588" cy="1501776"/>
          </a:xfrm>
          <a:solidFill>
            <a:schemeClr val="bg1">
              <a:lumMod val="50000"/>
            </a:schemeClr>
          </a:solidFill>
        </p:grpSpPr>
        <p:sp>
          <p:nvSpPr>
            <p:cNvPr id="32"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3"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4"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6"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7"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8" name="组合 37"/>
          <p:cNvGrpSpPr/>
          <p:nvPr/>
        </p:nvGrpSpPr>
        <p:grpSpPr>
          <a:xfrm>
            <a:off x="1059921" y="3695107"/>
            <a:ext cx="351280" cy="644016"/>
            <a:chOff x="1778455" y="1800225"/>
            <a:chExt cx="819150" cy="1501776"/>
          </a:xfrm>
          <a:solidFill>
            <a:schemeClr val="bg1">
              <a:lumMod val="50000"/>
            </a:schemeClr>
          </a:solidFill>
        </p:grpSpPr>
        <p:sp>
          <p:nvSpPr>
            <p:cNvPr id="39" name="Oval 359"/>
            <p:cNvSpPr>
              <a:spLocks noChangeArrowheads="1"/>
            </p:cNvSpPr>
            <p:nvPr/>
          </p:nvSpPr>
          <p:spPr bwMode="auto">
            <a:xfrm>
              <a:off x="2184855"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Rectangle 360"/>
            <p:cNvSpPr>
              <a:spLocks noChangeArrowheads="1"/>
            </p:cNvSpPr>
            <p:nvPr/>
          </p:nvSpPr>
          <p:spPr bwMode="auto">
            <a:xfrm>
              <a:off x="2270580"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1" name="Freeform 361"/>
            <p:cNvSpPr/>
            <p:nvPr/>
          </p:nvSpPr>
          <p:spPr bwMode="auto">
            <a:xfrm>
              <a:off x="2270580" y="2138363"/>
              <a:ext cx="58738" cy="109538"/>
            </a:xfrm>
            <a:custGeom>
              <a:avLst/>
              <a:gdLst>
                <a:gd name="T0" fmla="*/ 18 w 37"/>
                <a:gd name="T1" fmla="*/ 69 h 69"/>
                <a:gd name="T2" fmla="*/ 37 w 37"/>
                <a:gd name="T3" fmla="*/ 47 h 69"/>
                <a:gd name="T4" fmla="*/ 37 w 37"/>
                <a:gd name="T5" fmla="*/ 0 h 69"/>
                <a:gd name="T6" fmla="*/ 0 w 37"/>
                <a:gd name="T7" fmla="*/ 0 h 69"/>
                <a:gd name="T8" fmla="*/ 0 w 37"/>
                <a:gd name="T9" fmla="*/ 47 h 69"/>
                <a:gd name="T10" fmla="*/ 18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8" y="69"/>
                  </a:moveTo>
                  <a:lnTo>
                    <a:pt x="37" y="47"/>
                  </a:lnTo>
                  <a:lnTo>
                    <a:pt x="37" y="0"/>
                  </a:lnTo>
                  <a:lnTo>
                    <a:pt x="0" y="0"/>
                  </a:lnTo>
                  <a:lnTo>
                    <a:pt x="0" y="47"/>
                  </a:lnTo>
                  <a:lnTo>
                    <a:pt x="18"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Freeform 362"/>
            <p:cNvSpPr>
              <a:spLocks noEditPoints="1"/>
            </p:cNvSpPr>
            <p:nvPr/>
          </p:nvSpPr>
          <p:spPr bwMode="auto">
            <a:xfrm>
              <a:off x="1778455" y="2097088"/>
              <a:ext cx="819150" cy="1204913"/>
            </a:xfrm>
            <a:custGeom>
              <a:avLst/>
              <a:gdLst>
                <a:gd name="T0" fmla="*/ 277 w 278"/>
                <a:gd name="T1" fmla="*/ 175 h 409"/>
                <a:gd name="T2" fmla="*/ 265 w 278"/>
                <a:gd name="T3" fmla="*/ 54 h 409"/>
                <a:gd name="T4" fmla="*/ 223 w 278"/>
                <a:gd name="T5" fmla="*/ 1 h 409"/>
                <a:gd name="T6" fmla="*/ 177 w 278"/>
                <a:gd name="T7" fmla="*/ 60 h 409"/>
                <a:gd name="T8" fmla="*/ 130 w 278"/>
                <a:gd name="T9" fmla="*/ 0 h 409"/>
                <a:gd name="T10" fmla="*/ 81 w 278"/>
                <a:gd name="T11" fmla="*/ 47 h 409"/>
                <a:gd name="T12" fmla="*/ 64 w 278"/>
                <a:gd name="T13" fmla="*/ 77 h 409"/>
                <a:gd name="T14" fmla="*/ 16 w 278"/>
                <a:gd name="T15" fmla="*/ 81 h 409"/>
                <a:gd name="T16" fmla="*/ 0 w 278"/>
                <a:gd name="T17" fmla="*/ 96 h 409"/>
                <a:gd name="T18" fmla="*/ 15 w 278"/>
                <a:gd name="T19" fmla="*/ 111 h 409"/>
                <a:gd name="T20" fmla="*/ 84 w 278"/>
                <a:gd name="T21" fmla="*/ 115 h 409"/>
                <a:gd name="T22" fmla="*/ 103 w 278"/>
                <a:gd name="T23" fmla="*/ 103 h 409"/>
                <a:gd name="T24" fmla="*/ 108 w 278"/>
                <a:gd name="T25" fmla="*/ 92 h 409"/>
                <a:gd name="T26" fmla="*/ 126 w 278"/>
                <a:gd name="T27" fmla="*/ 389 h 409"/>
                <a:gd name="T28" fmla="*/ 146 w 278"/>
                <a:gd name="T29" fmla="*/ 409 h 409"/>
                <a:gd name="T30" fmla="*/ 166 w 278"/>
                <a:gd name="T31" fmla="*/ 389 h 409"/>
                <a:gd name="T32" fmla="*/ 173 w 278"/>
                <a:gd name="T33" fmla="*/ 211 h 409"/>
                <a:gd name="T34" fmla="*/ 181 w 278"/>
                <a:gd name="T35" fmla="*/ 389 h 409"/>
                <a:gd name="T36" fmla="*/ 201 w 278"/>
                <a:gd name="T37" fmla="*/ 409 h 409"/>
                <a:gd name="T38" fmla="*/ 221 w 278"/>
                <a:gd name="T39" fmla="*/ 389 h 409"/>
                <a:gd name="T40" fmla="*/ 240 w 278"/>
                <a:gd name="T41" fmla="*/ 151 h 409"/>
                <a:gd name="T42" fmla="*/ 247 w 278"/>
                <a:gd name="T43" fmla="*/ 179 h 409"/>
                <a:gd name="T44" fmla="*/ 264 w 278"/>
                <a:gd name="T45" fmla="*/ 192 h 409"/>
                <a:gd name="T46" fmla="*/ 277 w 278"/>
                <a:gd name="T47" fmla="*/ 175 h 409"/>
                <a:gd name="T48" fmla="*/ 177 w 278"/>
                <a:gd name="T49" fmla="*/ 125 h 409"/>
                <a:gd name="T50" fmla="*/ 171 w 278"/>
                <a:gd name="T51" fmla="*/ 119 h 409"/>
                <a:gd name="T52" fmla="*/ 177 w 278"/>
                <a:gd name="T53" fmla="*/ 114 h 409"/>
                <a:gd name="T54" fmla="*/ 182 w 278"/>
                <a:gd name="T55" fmla="*/ 119 h 409"/>
                <a:gd name="T56" fmla="*/ 177 w 278"/>
                <a:gd name="T57" fmla="*/ 125 h 409"/>
                <a:gd name="T58" fmla="*/ 177 w 278"/>
                <a:gd name="T59" fmla="*/ 95 h 409"/>
                <a:gd name="T60" fmla="*/ 171 w 278"/>
                <a:gd name="T61" fmla="*/ 89 h 409"/>
                <a:gd name="T62" fmla="*/ 177 w 278"/>
                <a:gd name="T63" fmla="*/ 83 h 409"/>
                <a:gd name="T64" fmla="*/ 182 w 278"/>
                <a:gd name="T65" fmla="*/ 89 h 409"/>
                <a:gd name="T66" fmla="*/ 177 w 278"/>
                <a:gd name="T67" fmla="*/ 9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409">
                  <a:moveTo>
                    <a:pt x="277" y="175"/>
                  </a:moveTo>
                  <a:cubicBezTo>
                    <a:pt x="265" y="54"/>
                    <a:pt x="265" y="54"/>
                    <a:pt x="265" y="54"/>
                  </a:cubicBezTo>
                  <a:cubicBezTo>
                    <a:pt x="262" y="27"/>
                    <a:pt x="244" y="11"/>
                    <a:pt x="223" y="1"/>
                  </a:cubicBezTo>
                  <a:cubicBezTo>
                    <a:pt x="177" y="60"/>
                    <a:pt x="177" y="60"/>
                    <a:pt x="177" y="60"/>
                  </a:cubicBezTo>
                  <a:cubicBezTo>
                    <a:pt x="130" y="0"/>
                    <a:pt x="130" y="0"/>
                    <a:pt x="130" y="0"/>
                  </a:cubicBezTo>
                  <a:cubicBezTo>
                    <a:pt x="111" y="9"/>
                    <a:pt x="93" y="24"/>
                    <a:pt x="81" y="47"/>
                  </a:cubicBezTo>
                  <a:cubicBezTo>
                    <a:pt x="64" y="77"/>
                    <a:pt x="64" y="77"/>
                    <a:pt x="64" y="77"/>
                  </a:cubicBezTo>
                  <a:cubicBezTo>
                    <a:pt x="16" y="81"/>
                    <a:pt x="16" y="81"/>
                    <a:pt x="16" y="81"/>
                  </a:cubicBezTo>
                  <a:cubicBezTo>
                    <a:pt x="7" y="80"/>
                    <a:pt x="0" y="87"/>
                    <a:pt x="0" y="96"/>
                  </a:cubicBezTo>
                  <a:cubicBezTo>
                    <a:pt x="0" y="104"/>
                    <a:pt x="7" y="111"/>
                    <a:pt x="15" y="111"/>
                  </a:cubicBezTo>
                  <a:cubicBezTo>
                    <a:pt x="84" y="115"/>
                    <a:pt x="84" y="115"/>
                    <a:pt x="84" y="115"/>
                  </a:cubicBezTo>
                  <a:cubicBezTo>
                    <a:pt x="92" y="116"/>
                    <a:pt x="98" y="112"/>
                    <a:pt x="103" y="103"/>
                  </a:cubicBezTo>
                  <a:cubicBezTo>
                    <a:pt x="105" y="100"/>
                    <a:pt x="108" y="92"/>
                    <a:pt x="108" y="92"/>
                  </a:cubicBezTo>
                  <a:cubicBezTo>
                    <a:pt x="103" y="156"/>
                    <a:pt x="108" y="221"/>
                    <a:pt x="126" y="389"/>
                  </a:cubicBezTo>
                  <a:cubicBezTo>
                    <a:pt x="126" y="400"/>
                    <a:pt x="135" y="409"/>
                    <a:pt x="146" y="409"/>
                  </a:cubicBezTo>
                  <a:cubicBezTo>
                    <a:pt x="157" y="409"/>
                    <a:pt x="166" y="400"/>
                    <a:pt x="166" y="389"/>
                  </a:cubicBezTo>
                  <a:cubicBezTo>
                    <a:pt x="173" y="211"/>
                    <a:pt x="173" y="211"/>
                    <a:pt x="173" y="211"/>
                  </a:cubicBezTo>
                  <a:cubicBezTo>
                    <a:pt x="181" y="389"/>
                    <a:pt x="181" y="389"/>
                    <a:pt x="181" y="389"/>
                  </a:cubicBezTo>
                  <a:cubicBezTo>
                    <a:pt x="181" y="400"/>
                    <a:pt x="190" y="409"/>
                    <a:pt x="201" y="409"/>
                  </a:cubicBezTo>
                  <a:cubicBezTo>
                    <a:pt x="212" y="409"/>
                    <a:pt x="221" y="400"/>
                    <a:pt x="221" y="389"/>
                  </a:cubicBezTo>
                  <a:cubicBezTo>
                    <a:pt x="233" y="270"/>
                    <a:pt x="240" y="203"/>
                    <a:pt x="240" y="151"/>
                  </a:cubicBezTo>
                  <a:cubicBezTo>
                    <a:pt x="247" y="179"/>
                    <a:pt x="247" y="179"/>
                    <a:pt x="247" y="179"/>
                  </a:cubicBezTo>
                  <a:cubicBezTo>
                    <a:pt x="248" y="188"/>
                    <a:pt x="256" y="193"/>
                    <a:pt x="264" y="192"/>
                  </a:cubicBezTo>
                  <a:cubicBezTo>
                    <a:pt x="272" y="191"/>
                    <a:pt x="278" y="184"/>
                    <a:pt x="277" y="175"/>
                  </a:cubicBezTo>
                  <a:close/>
                  <a:moveTo>
                    <a:pt x="177" y="125"/>
                  </a:moveTo>
                  <a:cubicBezTo>
                    <a:pt x="174" y="125"/>
                    <a:pt x="171" y="122"/>
                    <a:pt x="171" y="119"/>
                  </a:cubicBezTo>
                  <a:cubicBezTo>
                    <a:pt x="171" y="116"/>
                    <a:pt x="174" y="114"/>
                    <a:pt x="177" y="114"/>
                  </a:cubicBezTo>
                  <a:cubicBezTo>
                    <a:pt x="180" y="114"/>
                    <a:pt x="182" y="116"/>
                    <a:pt x="182" y="119"/>
                  </a:cubicBezTo>
                  <a:cubicBezTo>
                    <a:pt x="182" y="122"/>
                    <a:pt x="180" y="125"/>
                    <a:pt x="177" y="125"/>
                  </a:cubicBezTo>
                  <a:close/>
                  <a:moveTo>
                    <a:pt x="177" y="95"/>
                  </a:moveTo>
                  <a:cubicBezTo>
                    <a:pt x="174" y="95"/>
                    <a:pt x="171" y="92"/>
                    <a:pt x="171" y="89"/>
                  </a:cubicBezTo>
                  <a:cubicBezTo>
                    <a:pt x="171" y="86"/>
                    <a:pt x="174" y="83"/>
                    <a:pt x="177" y="83"/>
                  </a:cubicBezTo>
                  <a:cubicBezTo>
                    <a:pt x="180" y="83"/>
                    <a:pt x="182" y="86"/>
                    <a:pt x="182" y="89"/>
                  </a:cubicBezTo>
                  <a:cubicBezTo>
                    <a:pt x="182" y="92"/>
                    <a:pt x="180" y="95"/>
                    <a:pt x="177" y="95"/>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43" name="组合 42"/>
          <p:cNvGrpSpPr/>
          <p:nvPr/>
        </p:nvGrpSpPr>
        <p:grpSpPr>
          <a:xfrm>
            <a:off x="1141953" y="4901142"/>
            <a:ext cx="272992" cy="644016"/>
            <a:chOff x="9355360" y="1800225"/>
            <a:chExt cx="636588" cy="1501776"/>
          </a:xfrm>
          <a:solidFill>
            <a:schemeClr val="bg1">
              <a:lumMod val="50000"/>
            </a:schemeClr>
          </a:solidFill>
        </p:grpSpPr>
        <p:sp>
          <p:nvSpPr>
            <p:cNvPr id="44" name="Oval 377"/>
            <p:cNvSpPr>
              <a:spLocks noChangeArrowheads="1"/>
            </p:cNvSpPr>
            <p:nvPr/>
          </p:nvSpPr>
          <p:spPr bwMode="auto">
            <a:xfrm>
              <a:off x="9576023" y="1800225"/>
              <a:ext cx="230188" cy="230188"/>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Freeform 378"/>
            <p:cNvSpPr/>
            <p:nvPr/>
          </p:nvSpPr>
          <p:spPr bwMode="auto">
            <a:xfrm>
              <a:off x="9355360" y="2093913"/>
              <a:ext cx="636588" cy="1208088"/>
            </a:xfrm>
            <a:custGeom>
              <a:avLst/>
              <a:gdLst>
                <a:gd name="T0" fmla="*/ 215 w 216"/>
                <a:gd name="T1" fmla="*/ 176 h 410"/>
                <a:gd name="T2" fmla="*/ 203 w 216"/>
                <a:gd name="T3" fmla="*/ 55 h 410"/>
                <a:gd name="T4" fmla="*/ 160 w 216"/>
                <a:gd name="T5" fmla="*/ 2 h 410"/>
                <a:gd name="T6" fmla="*/ 114 w 216"/>
                <a:gd name="T7" fmla="*/ 61 h 410"/>
                <a:gd name="T8" fmla="*/ 67 w 216"/>
                <a:gd name="T9" fmla="*/ 0 h 410"/>
                <a:gd name="T10" fmla="*/ 18 w 216"/>
                <a:gd name="T11" fmla="*/ 48 h 410"/>
                <a:gd name="T12" fmla="*/ 0 w 216"/>
                <a:gd name="T13" fmla="*/ 126 h 410"/>
                <a:gd name="T14" fmla="*/ 0 w 216"/>
                <a:gd name="T15" fmla="*/ 127 h 410"/>
                <a:gd name="T16" fmla="*/ 20 w 216"/>
                <a:gd name="T17" fmla="*/ 147 h 410"/>
                <a:gd name="T18" fmla="*/ 95 w 216"/>
                <a:gd name="T19" fmla="*/ 142 h 410"/>
                <a:gd name="T20" fmla="*/ 110 w 216"/>
                <a:gd name="T21" fmla="*/ 127 h 410"/>
                <a:gd name="T22" fmla="*/ 95 w 216"/>
                <a:gd name="T23" fmla="*/ 111 h 410"/>
                <a:gd name="T24" fmla="*/ 45 w 216"/>
                <a:gd name="T25" fmla="*/ 108 h 410"/>
                <a:gd name="T26" fmla="*/ 46 w 216"/>
                <a:gd name="T27" fmla="*/ 99 h 410"/>
                <a:gd name="T28" fmla="*/ 60 w 216"/>
                <a:gd name="T29" fmla="*/ 100 h 410"/>
                <a:gd name="T30" fmla="*/ 60 w 216"/>
                <a:gd name="T31" fmla="*/ 70 h 410"/>
                <a:gd name="T32" fmla="*/ 143 w 216"/>
                <a:gd name="T33" fmla="*/ 70 h 410"/>
                <a:gd name="T34" fmla="*/ 143 w 216"/>
                <a:gd name="T35" fmla="*/ 180 h 410"/>
                <a:gd name="T36" fmla="*/ 60 w 216"/>
                <a:gd name="T37" fmla="*/ 180 h 410"/>
                <a:gd name="T38" fmla="*/ 60 w 216"/>
                <a:gd name="T39" fmla="*/ 153 h 410"/>
                <a:gd name="T40" fmla="*/ 44 w 216"/>
                <a:gd name="T41" fmla="*/ 154 h 410"/>
                <a:gd name="T42" fmla="*/ 64 w 216"/>
                <a:gd name="T43" fmla="*/ 390 h 410"/>
                <a:gd name="T44" fmla="*/ 83 w 216"/>
                <a:gd name="T45" fmla="*/ 410 h 410"/>
                <a:gd name="T46" fmla="*/ 103 w 216"/>
                <a:gd name="T47" fmla="*/ 390 h 410"/>
                <a:gd name="T48" fmla="*/ 111 w 216"/>
                <a:gd name="T49" fmla="*/ 212 h 410"/>
                <a:gd name="T50" fmla="*/ 119 w 216"/>
                <a:gd name="T51" fmla="*/ 390 h 410"/>
                <a:gd name="T52" fmla="*/ 139 w 216"/>
                <a:gd name="T53" fmla="*/ 410 h 410"/>
                <a:gd name="T54" fmla="*/ 158 w 216"/>
                <a:gd name="T55" fmla="*/ 390 h 410"/>
                <a:gd name="T56" fmla="*/ 178 w 216"/>
                <a:gd name="T57" fmla="*/ 152 h 410"/>
                <a:gd name="T58" fmla="*/ 185 w 216"/>
                <a:gd name="T59" fmla="*/ 180 h 410"/>
                <a:gd name="T60" fmla="*/ 202 w 216"/>
                <a:gd name="T61" fmla="*/ 193 h 410"/>
                <a:gd name="T62" fmla="*/ 215 w 216"/>
                <a:gd name="T63" fmla="*/ 17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410">
                  <a:moveTo>
                    <a:pt x="215" y="176"/>
                  </a:moveTo>
                  <a:cubicBezTo>
                    <a:pt x="203" y="55"/>
                    <a:pt x="203" y="55"/>
                    <a:pt x="203" y="55"/>
                  </a:cubicBezTo>
                  <a:cubicBezTo>
                    <a:pt x="200" y="28"/>
                    <a:pt x="182" y="12"/>
                    <a:pt x="160" y="2"/>
                  </a:cubicBezTo>
                  <a:cubicBezTo>
                    <a:pt x="114" y="61"/>
                    <a:pt x="114" y="61"/>
                    <a:pt x="114" y="61"/>
                  </a:cubicBezTo>
                  <a:cubicBezTo>
                    <a:pt x="67" y="0"/>
                    <a:pt x="67" y="0"/>
                    <a:pt x="67" y="0"/>
                  </a:cubicBezTo>
                  <a:cubicBezTo>
                    <a:pt x="46" y="8"/>
                    <a:pt x="27" y="23"/>
                    <a:pt x="18" y="48"/>
                  </a:cubicBezTo>
                  <a:cubicBezTo>
                    <a:pt x="0" y="126"/>
                    <a:pt x="0" y="126"/>
                    <a:pt x="0" y="126"/>
                  </a:cubicBezTo>
                  <a:cubicBezTo>
                    <a:pt x="0" y="126"/>
                    <a:pt x="0" y="126"/>
                    <a:pt x="0" y="127"/>
                  </a:cubicBezTo>
                  <a:cubicBezTo>
                    <a:pt x="0" y="138"/>
                    <a:pt x="9" y="147"/>
                    <a:pt x="20" y="147"/>
                  </a:cubicBezTo>
                  <a:cubicBezTo>
                    <a:pt x="95" y="142"/>
                    <a:pt x="95" y="142"/>
                    <a:pt x="95" y="142"/>
                  </a:cubicBezTo>
                  <a:cubicBezTo>
                    <a:pt x="103" y="142"/>
                    <a:pt x="110" y="135"/>
                    <a:pt x="110" y="127"/>
                  </a:cubicBezTo>
                  <a:cubicBezTo>
                    <a:pt x="110" y="118"/>
                    <a:pt x="103" y="111"/>
                    <a:pt x="95" y="111"/>
                  </a:cubicBezTo>
                  <a:cubicBezTo>
                    <a:pt x="45" y="108"/>
                    <a:pt x="45" y="108"/>
                    <a:pt x="45" y="108"/>
                  </a:cubicBezTo>
                  <a:cubicBezTo>
                    <a:pt x="45" y="108"/>
                    <a:pt x="46" y="101"/>
                    <a:pt x="46" y="99"/>
                  </a:cubicBezTo>
                  <a:cubicBezTo>
                    <a:pt x="60" y="100"/>
                    <a:pt x="60" y="100"/>
                    <a:pt x="60" y="100"/>
                  </a:cubicBezTo>
                  <a:cubicBezTo>
                    <a:pt x="60" y="70"/>
                    <a:pt x="60" y="70"/>
                    <a:pt x="60" y="70"/>
                  </a:cubicBezTo>
                  <a:cubicBezTo>
                    <a:pt x="143" y="70"/>
                    <a:pt x="143" y="70"/>
                    <a:pt x="143" y="70"/>
                  </a:cubicBezTo>
                  <a:cubicBezTo>
                    <a:pt x="143" y="180"/>
                    <a:pt x="143" y="180"/>
                    <a:pt x="143" y="180"/>
                  </a:cubicBezTo>
                  <a:cubicBezTo>
                    <a:pt x="60" y="180"/>
                    <a:pt x="60" y="180"/>
                    <a:pt x="60" y="180"/>
                  </a:cubicBezTo>
                  <a:cubicBezTo>
                    <a:pt x="60" y="153"/>
                    <a:pt x="60" y="153"/>
                    <a:pt x="60" y="153"/>
                  </a:cubicBezTo>
                  <a:cubicBezTo>
                    <a:pt x="44" y="154"/>
                    <a:pt x="44" y="154"/>
                    <a:pt x="44" y="154"/>
                  </a:cubicBezTo>
                  <a:cubicBezTo>
                    <a:pt x="45" y="206"/>
                    <a:pt x="51" y="273"/>
                    <a:pt x="64" y="390"/>
                  </a:cubicBezTo>
                  <a:cubicBezTo>
                    <a:pt x="64" y="401"/>
                    <a:pt x="73" y="410"/>
                    <a:pt x="83" y="410"/>
                  </a:cubicBezTo>
                  <a:cubicBezTo>
                    <a:pt x="94" y="410"/>
                    <a:pt x="103" y="401"/>
                    <a:pt x="103" y="390"/>
                  </a:cubicBezTo>
                  <a:cubicBezTo>
                    <a:pt x="111" y="212"/>
                    <a:pt x="111" y="212"/>
                    <a:pt x="111" y="212"/>
                  </a:cubicBezTo>
                  <a:cubicBezTo>
                    <a:pt x="119" y="390"/>
                    <a:pt x="119" y="390"/>
                    <a:pt x="119" y="390"/>
                  </a:cubicBezTo>
                  <a:cubicBezTo>
                    <a:pt x="119" y="401"/>
                    <a:pt x="128" y="410"/>
                    <a:pt x="139" y="410"/>
                  </a:cubicBezTo>
                  <a:cubicBezTo>
                    <a:pt x="150" y="410"/>
                    <a:pt x="158" y="401"/>
                    <a:pt x="158" y="390"/>
                  </a:cubicBezTo>
                  <a:cubicBezTo>
                    <a:pt x="171" y="271"/>
                    <a:pt x="178" y="204"/>
                    <a:pt x="178" y="152"/>
                  </a:cubicBezTo>
                  <a:cubicBezTo>
                    <a:pt x="185" y="180"/>
                    <a:pt x="185" y="180"/>
                    <a:pt x="185" y="180"/>
                  </a:cubicBezTo>
                  <a:cubicBezTo>
                    <a:pt x="186" y="189"/>
                    <a:pt x="194" y="194"/>
                    <a:pt x="202" y="193"/>
                  </a:cubicBezTo>
                  <a:cubicBezTo>
                    <a:pt x="210" y="192"/>
                    <a:pt x="216" y="185"/>
                    <a:pt x="215" y="176"/>
                  </a:cubicBez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6" name="Rectangle 379"/>
            <p:cNvSpPr>
              <a:spLocks noChangeArrowheads="1"/>
            </p:cNvSpPr>
            <p:nvPr/>
          </p:nvSpPr>
          <p:spPr bwMode="auto">
            <a:xfrm>
              <a:off x="9661748" y="2093913"/>
              <a:ext cx="58738" cy="30163"/>
            </a:xfrm>
            <a:prstGeom prst="rect">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Freeform 380"/>
            <p:cNvSpPr/>
            <p:nvPr/>
          </p:nvSpPr>
          <p:spPr bwMode="auto">
            <a:xfrm>
              <a:off x="9661748" y="2138363"/>
              <a:ext cx="58738" cy="109538"/>
            </a:xfrm>
            <a:custGeom>
              <a:avLst/>
              <a:gdLst>
                <a:gd name="T0" fmla="*/ 19 w 37"/>
                <a:gd name="T1" fmla="*/ 69 h 69"/>
                <a:gd name="T2" fmla="*/ 37 w 37"/>
                <a:gd name="T3" fmla="*/ 47 h 69"/>
                <a:gd name="T4" fmla="*/ 37 w 37"/>
                <a:gd name="T5" fmla="*/ 0 h 69"/>
                <a:gd name="T6" fmla="*/ 0 w 37"/>
                <a:gd name="T7" fmla="*/ 0 h 69"/>
                <a:gd name="T8" fmla="*/ 0 w 37"/>
                <a:gd name="T9" fmla="*/ 47 h 69"/>
                <a:gd name="T10" fmla="*/ 19 w 37"/>
                <a:gd name="T11" fmla="*/ 69 h 69"/>
              </a:gdLst>
              <a:ahLst/>
              <a:cxnLst>
                <a:cxn ang="0">
                  <a:pos x="T0" y="T1"/>
                </a:cxn>
                <a:cxn ang="0">
                  <a:pos x="T2" y="T3"/>
                </a:cxn>
                <a:cxn ang="0">
                  <a:pos x="T4" y="T5"/>
                </a:cxn>
                <a:cxn ang="0">
                  <a:pos x="T6" y="T7"/>
                </a:cxn>
                <a:cxn ang="0">
                  <a:pos x="T8" y="T9"/>
                </a:cxn>
                <a:cxn ang="0">
                  <a:pos x="T10" y="T11"/>
                </a:cxn>
              </a:cxnLst>
              <a:rect l="0" t="0" r="r" b="b"/>
              <a:pathLst>
                <a:path w="37" h="69">
                  <a:moveTo>
                    <a:pt x="19" y="69"/>
                  </a:moveTo>
                  <a:lnTo>
                    <a:pt x="37" y="47"/>
                  </a:lnTo>
                  <a:lnTo>
                    <a:pt x="37" y="0"/>
                  </a:lnTo>
                  <a:lnTo>
                    <a:pt x="0" y="0"/>
                  </a:lnTo>
                  <a:lnTo>
                    <a:pt x="0" y="47"/>
                  </a:lnTo>
                  <a:lnTo>
                    <a:pt x="19" y="69"/>
                  </a:lnTo>
                  <a:close/>
                </a:path>
              </a:pathLst>
            </a:cu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8" name="Oval 381"/>
            <p:cNvSpPr>
              <a:spLocks noChangeArrowheads="1"/>
            </p:cNvSpPr>
            <p:nvPr/>
          </p:nvSpPr>
          <p:spPr bwMode="auto">
            <a:xfrm>
              <a:off x="9676035" y="2341563"/>
              <a:ext cx="33338" cy="36513"/>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9" name="Oval 382"/>
            <p:cNvSpPr>
              <a:spLocks noChangeArrowheads="1"/>
            </p:cNvSpPr>
            <p:nvPr/>
          </p:nvSpPr>
          <p:spPr bwMode="auto">
            <a:xfrm>
              <a:off x="9676035" y="2433638"/>
              <a:ext cx="33338" cy="31750"/>
            </a:xfrm>
            <a:prstGeom prst="ellipse">
              <a:avLst/>
            </a:prstGeom>
            <a:grpFill/>
            <a:ln>
              <a:noFill/>
            </a:ln>
          </p:spPr>
          <p:txBody>
            <a:bodyPr vert="horz" wrap="square" lIns="91435" tIns="45719" rIns="91435" bIns="45719" numCol="1" anchor="t" anchorCtr="0" compatLnSpc="1"/>
            <a:lstStyle/>
            <a:p>
              <a:pPr fontAlgn="base">
                <a:spcBef>
                  <a:spcPct val="0"/>
                </a:spcBef>
                <a:spcAft>
                  <a:spcPct val="0"/>
                </a:spcAft>
              </a:pPr>
              <a:endParaRPr lang="zh-CN" altLang="en-US" sz="1705">
                <a:solidFill>
                  <a:prstClr val="black"/>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51" name="文本框 66"/>
          <p:cNvSpPr txBox="1">
            <a:spLocks noChangeArrowheads="1"/>
          </p:cNvSpPr>
          <p:nvPr/>
        </p:nvSpPr>
        <p:spPr bwMode="auto">
          <a:xfrm>
            <a:off x="1989964" y="2696631"/>
            <a:ext cx="8645049"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待开发软件系统为菜单推荐系统，本项目由侯兢喆提出开发，韩晨烨，阮星榜，朱化宇参与开发，其作为面向浙大城市学院的师生群体的外卖辅助软件。</a:t>
            </a:r>
            <a:endPar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13"/>
          <p:cNvSpPr txBox="1">
            <a:spLocks noChangeArrowheads="1"/>
          </p:cNvSpPr>
          <p:nvPr/>
        </p:nvSpPr>
        <p:spPr bwMode="auto">
          <a:xfrm>
            <a:off x="1996147" y="2425053"/>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背景：</a:t>
            </a:r>
          </a:p>
        </p:txBody>
      </p:sp>
      <p:sp>
        <p:nvSpPr>
          <p:cNvPr id="56" name="文本框 66"/>
          <p:cNvSpPr txBox="1">
            <a:spLocks noChangeArrowheads="1"/>
          </p:cNvSpPr>
          <p:nvPr/>
        </p:nvSpPr>
        <p:spPr bwMode="auto">
          <a:xfrm>
            <a:off x="1989964" y="1453959"/>
            <a:ext cx="8715170"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有助于确保项目的各个方面得到详细规划，并为项目的实施提供清晰的指导。为开发团队、管理层和其他相关方了解项目设计细节提供重要参考。</a:t>
            </a:r>
          </a:p>
        </p:txBody>
      </p:sp>
      <p:sp>
        <p:nvSpPr>
          <p:cNvPr id="57" name="文本框 13"/>
          <p:cNvSpPr txBox="1">
            <a:spLocks noChangeArrowheads="1"/>
          </p:cNvSpPr>
          <p:nvPr/>
        </p:nvSpPr>
        <p:spPr bwMode="auto">
          <a:xfrm>
            <a:off x="1989964" y="1203863"/>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编写目的：</a:t>
            </a:r>
          </a:p>
        </p:txBody>
      </p:sp>
      <p:sp>
        <p:nvSpPr>
          <p:cNvPr id="61" name="文本框 66"/>
          <p:cNvSpPr txBox="1">
            <a:spLocks noChangeArrowheads="1"/>
          </p:cNvSpPr>
          <p:nvPr/>
        </p:nvSpPr>
        <p:spPr bwMode="auto">
          <a:xfrm>
            <a:off x="1989964" y="3886808"/>
            <a:ext cx="8529674"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en-US" altLang="zh-CN" sz="16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：用户可以为每篇文章、每张图片或每条信息添加一个或多个标签，从而根据这些标签把这些文章、图片或信息进行分类。</a:t>
            </a:r>
          </a:p>
        </p:txBody>
      </p:sp>
      <p:sp>
        <p:nvSpPr>
          <p:cNvPr id="62" name="文本框 13"/>
          <p:cNvSpPr txBox="1">
            <a:spLocks noChangeArrowheads="1"/>
          </p:cNvSpPr>
          <p:nvPr/>
        </p:nvSpPr>
        <p:spPr bwMode="auto">
          <a:xfrm>
            <a:off x="1989964" y="358717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定义：</a:t>
            </a:r>
          </a:p>
        </p:txBody>
      </p:sp>
      <p:sp>
        <p:nvSpPr>
          <p:cNvPr id="66" name="文本框 66"/>
          <p:cNvSpPr txBox="1">
            <a:spLocks noChangeArrowheads="1"/>
          </p:cNvSpPr>
          <p:nvPr/>
        </p:nvSpPr>
        <p:spPr bwMode="auto">
          <a:xfrm>
            <a:off x="1986110" y="5093122"/>
            <a:ext cx="8319284" cy="79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张海藩、牟永敏，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软件工程导论（第</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6</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版）</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，清华大学出版社；</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计算机软件产品开发文件编制指南</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GB 8567-88</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t>
            </a:r>
          </a:p>
        </p:txBody>
      </p:sp>
      <p:sp>
        <p:nvSpPr>
          <p:cNvPr id="67" name="文本框 13"/>
          <p:cNvSpPr txBox="1">
            <a:spLocks noChangeArrowheads="1"/>
          </p:cNvSpPr>
          <p:nvPr/>
        </p:nvSpPr>
        <p:spPr bwMode="auto">
          <a:xfrm>
            <a:off x="1986110" y="4768731"/>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参考资料：</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引言</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2780904"/>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47"/>
          <p:cNvSpPr/>
          <p:nvPr/>
        </p:nvSpPr>
        <p:spPr>
          <a:xfrm rot="10800000" flipH="1">
            <a:off x="1228807" y="2283633"/>
            <a:ext cx="686102" cy="689194"/>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gn="ctr">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9" name="Shape 53"/>
          <p:cNvSpPr/>
          <p:nvPr/>
        </p:nvSpPr>
        <p:spPr>
          <a:xfrm rot="10800000" flipH="1">
            <a:off x="4707721" y="2285422"/>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0" name="Shape 59"/>
          <p:cNvSpPr/>
          <p:nvPr/>
        </p:nvSpPr>
        <p:spPr>
          <a:xfrm rot="10800000" flipH="1">
            <a:off x="8074947" y="2285422"/>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 name="Shape 65"/>
          <p:cNvSpPr/>
          <p:nvPr/>
        </p:nvSpPr>
        <p:spPr>
          <a:xfrm rot="10800000" flipH="1">
            <a:off x="1228807"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gn="ctr">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2" name="Shape 71"/>
          <p:cNvSpPr/>
          <p:nvPr/>
        </p:nvSpPr>
        <p:spPr>
          <a:xfrm rot="10800000" flipH="1">
            <a:off x="4707723"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Shape 77"/>
          <p:cNvSpPr/>
          <p:nvPr/>
        </p:nvSpPr>
        <p:spPr>
          <a:xfrm rot="10800000" flipH="1">
            <a:off x="8074947" y="4123913"/>
            <a:ext cx="685616" cy="685616"/>
          </a:xfrm>
          <a:prstGeom prst="flowChartConnector">
            <a:avLst/>
          </a:prstGeom>
          <a:solidFill>
            <a:srgbClr val="A8A7A5"/>
          </a:solidFill>
          <a:ln w="12700" cap="flat">
            <a:noFill/>
            <a:miter lim="400000"/>
          </a:ln>
          <a:effectLst/>
        </p:spPr>
        <p:txBody>
          <a:bodyPr wrap="square" lIns="50786" tIns="50786" rIns="50786" bIns="50786" numCol="1" anchor="ctr">
            <a:noAutofit/>
          </a:bodyPr>
          <a:lstStyle/>
          <a:p>
            <a:pPr lvl="0">
              <a:lnSpc>
                <a:spcPct val="100000"/>
              </a:lnSpc>
              <a:defRPr sz="3200">
                <a:solidFill>
                  <a:srgbClr val="FFFFFF"/>
                </a:solidFill>
                <a:latin typeface="+mn-lt"/>
                <a:ea typeface="+mn-ea"/>
                <a:cs typeface="+mn-cs"/>
                <a:sym typeface="Helvetica Light"/>
              </a:defRPr>
            </a:pPr>
            <a:endParaRPr sz="32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5" name="Text Placeholder 14"/>
          <p:cNvSpPr>
            <a:spLocks noGrp="1"/>
          </p:cNvSpPr>
          <p:nvPr>
            <p:ph type="body" sz="quarter" idx="4294967295"/>
          </p:nvPr>
        </p:nvSpPr>
        <p:spPr>
          <a:xfrm>
            <a:off x="2131275" y="2276475"/>
            <a:ext cx="1970088" cy="387350"/>
          </a:xfrm>
          <a:prstGeom prst="rect">
            <a:avLst/>
          </a:prstGeom>
        </p:spPr>
        <p:txBody>
          <a:bodyPr>
            <a:norm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 name="Text Placeholder 14"/>
          <p:cNvSpPr>
            <a:spLocks noGrp="1"/>
          </p:cNvSpPr>
          <p:nvPr>
            <p:ph type="body" sz="quarter" idx="4294967295"/>
          </p:nvPr>
        </p:nvSpPr>
        <p:spPr>
          <a:xfrm>
            <a:off x="9005015" y="2276475"/>
            <a:ext cx="1971675" cy="387350"/>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 name="Text Placeholder 14"/>
          <p:cNvSpPr>
            <a:spLocks noGrp="1"/>
          </p:cNvSpPr>
          <p:nvPr>
            <p:ph type="body" sz="quarter" idx="4294967295"/>
          </p:nvPr>
        </p:nvSpPr>
        <p:spPr>
          <a:xfrm>
            <a:off x="5512369" y="2276475"/>
            <a:ext cx="1971675" cy="387350"/>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Text Placeholder 14"/>
          <p:cNvSpPr>
            <a:spLocks noGrp="1"/>
          </p:cNvSpPr>
          <p:nvPr>
            <p:ph type="body" sz="quarter" idx="4294967295"/>
          </p:nvPr>
        </p:nvSpPr>
        <p:spPr>
          <a:xfrm>
            <a:off x="2131275" y="4246563"/>
            <a:ext cx="1970088" cy="385762"/>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Text Placeholder 14"/>
          <p:cNvSpPr>
            <a:spLocks noGrp="1"/>
          </p:cNvSpPr>
          <p:nvPr>
            <p:ph type="body" sz="quarter" idx="4294967295"/>
          </p:nvPr>
        </p:nvSpPr>
        <p:spPr>
          <a:xfrm>
            <a:off x="9005015" y="4246563"/>
            <a:ext cx="1971675" cy="385762"/>
          </a:xfrm>
          <a:prstGeom prst="rect">
            <a:avLst/>
          </a:prstGeom>
        </p:spPr>
        <p:txBody>
          <a:bodyPr>
            <a:norm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Text Placeholder 14"/>
          <p:cNvSpPr>
            <a:spLocks noGrp="1"/>
          </p:cNvSpPr>
          <p:nvPr>
            <p:ph type="body" sz="quarter" idx="4294967295"/>
          </p:nvPr>
        </p:nvSpPr>
        <p:spPr>
          <a:xfrm>
            <a:off x="5512369" y="4246563"/>
            <a:ext cx="1971675" cy="385762"/>
          </a:xfrm>
          <a:prstGeom prst="rect">
            <a:avLst/>
          </a:prstGeom>
        </p:spPr>
        <p:txBody>
          <a:bodyPr>
            <a:noAutofit/>
          </a:bodyPr>
          <a:lstStyle/>
          <a:p>
            <a:pPr marL="0" indent="0">
              <a:buNone/>
            </a:pPr>
            <a:r>
              <a:rPr lang="zh-CN" altLang="en-US"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endParaRPr lang="en-GB" sz="1865"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2" name="TextBox 20"/>
          <p:cNvSpPr txBox="1"/>
          <p:nvPr/>
        </p:nvSpPr>
        <p:spPr>
          <a:xfrm>
            <a:off x="2131275"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3" name="TextBox 20"/>
          <p:cNvSpPr txBox="1"/>
          <p:nvPr/>
        </p:nvSpPr>
        <p:spPr>
          <a:xfrm>
            <a:off x="5512369"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4" name="TextBox 20"/>
          <p:cNvSpPr txBox="1"/>
          <p:nvPr/>
        </p:nvSpPr>
        <p:spPr>
          <a:xfrm>
            <a:off x="9005015" y="4720733"/>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5" name="TextBox 20"/>
          <p:cNvSpPr txBox="1"/>
          <p:nvPr/>
        </p:nvSpPr>
        <p:spPr>
          <a:xfrm>
            <a:off x="2131275"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6" name="TextBox 20"/>
          <p:cNvSpPr txBox="1"/>
          <p:nvPr/>
        </p:nvSpPr>
        <p:spPr>
          <a:xfrm>
            <a:off x="5512369"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47" name="TextBox 20"/>
          <p:cNvSpPr txBox="1"/>
          <p:nvPr/>
        </p:nvSpPr>
        <p:spPr>
          <a:xfrm>
            <a:off x="9005015" y="2671401"/>
            <a:ext cx="1813690"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我想我应该一个成为一个实干家，不需要那些美丽的辞藻来修饰。</a:t>
            </a:r>
            <a:endParaRPr lang="en-US" altLang="zh-CN" dirty="0">
              <a:sym typeface="汉仪润圆-65简" panose="00020600040101010101" pitchFamily="18" charset="-122"/>
            </a:endParaRPr>
          </a:p>
        </p:txBody>
      </p:sp>
      <p:sp>
        <p:nvSpPr>
          <p:cNvPr id="33" name="矩形 32"/>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6" name="文本框 35"/>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改善措施</a:t>
            </a:r>
          </a:p>
        </p:txBody>
      </p:sp>
      <p:grpSp>
        <p:nvGrpSpPr>
          <p:cNvPr id="39" name="组合 38"/>
          <p:cNvGrpSpPr/>
          <p:nvPr/>
        </p:nvGrpSpPr>
        <p:grpSpPr>
          <a:xfrm>
            <a:off x="3077391" y="640517"/>
            <a:ext cx="6065788" cy="0"/>
            <a:chOff x="4615664" y="960506"/>
            <a:chExt cx="9102718" cy="0"/>
          </a:xfrm>
        </p:grpSpPr>
        <p:cxnSp>
          <p:nvCxnSpPr>
            <p:cNvPr id="41"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26"/>
          <p:cNvGrpSpPr/>
          <p:nvPr/>
        </p:nvGrpSpPr>
        <p:grpSpPr>
          <a:xfrm>
            <a:off x="1427750" y="2503705"/>
            <a:ext cx="291744" cy="249051"/>
            <a:chOff x="3440113" y="1050925"/>
            <a:chExt cx="390525" cy="333376"/>
          </a:xfrm>
          <a:solidFill>
            <a:schemeClr val="bg1"/>
          </a:solidFill>
        </p:grpSpPr>
        <p:sp>
          <p:nvSpPr>
            <p:cNvPr id="56"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7"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8"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0"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70" name="Group 26"/>
          <p:cNvGrpSpPr/>
          <p:nvPr/>
        </p:nvGrpSpPr>
        <p:grpSpPr>
          <a:xfrm>
            <a:off x="1427750" y="4342196"/>
            <a:ext cx="291744" cy="249051"/>
            <a:chOff x="3440113" y="1050925"/>
            <a:chExt cx="390525" cy="333376"/>
          </a:xfrm>
          <a:solidFill>
            <a:schemeClr val="bg1"/>
          </a:solidFill>
        </p:grpSpPr>
        <p:sp>
          <p:nvSpPr>
            <p:cNvPr id="71"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2"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3"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4"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5"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6"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77" name="Group 26"/>
          <p:cNvGrpSpPr/>
          <p:nvPr/>
        </p:nvGrpSpPr>
        <p:grpSpPr>
          <a:xfrm>
            <a:off x="4921466" y="2503705"/>
            <a:ext cx="291744" cy="249051"/>
            <a:chOff x="3440113" y="1050925"/>
            <a:chExt cx="390525" cy="333376"/>
          </a:xfrm>
          <a:solidFill>
            <a:schemeClr val="bg1"/>
          </a:solidFill>
        </p:grpSpPr>
        <p:sp>
          <p:nvSpPr>
            <p:cNvPr id="78"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9"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0"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1"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2"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3"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84" name="Group 26"/>
          <p:cNvGrpSpPr/>
          <p:nvPr/>
        </p:nvGrpSpPr>
        <p:grpSpPr>
          <a:xfrm>
            <a:off x="4921466" y="4342196"/>
            <a:ext cx="291744" cy="249051"/>
            <a:chOff x="3440113" y="1050925"/>
            <a:chExt cx="390525" cy="333376"/>
          </a:xfrm>
          <a:solidFill>
            <a:schemeClr val="bg1"/>
          </a:solidFill>
        </p:grpSpPr>
        <p:sp>
          <p:nvSpPr>
            <p:cNvPr id="85"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6"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7"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8"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89"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0"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91" name="Group 26"/>
          <p:cNvGrpSpPr/>
          <p:nvPr/>
        </p:nvGrpSpPr>
        <p:grpSpPr>
          <a:xfrm>
            <a:off x="8281370" y="2503705"/>
            <a:ext cx="291744" cy="249051"/>
            <a:chOff x="3440113" y="1050925"/>
            <a:chExt cx="390525" cy="333376"/>
          </a:xfrm>
          <a:solidFill>
            <a:schemeClr val="bg1"/>
          </a:solidFill>
        </p:grpSpPr>
        <p:sp>
          <p:nvSpPr>
            <p:cNvPr id="92"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4"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5"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6"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7"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98" name="Group 26"/>
          <p:cNvGrpSpPr/>
          <p:nvPr/>
        </p:nvGrpSpPr>
        <p:grpSpPr>
          <a:xfrm>
            <a:off x="8281370" y="4342196"/>
            <a:ext cx="291744" cy="249051"/>
            <a:chOff x="3440113" y="1050925"/>
            <a:chExt cx="390525" cy="333376"/>
          </a:xfrm>
          <a:solidFill>
            <a:schemeClr val="bg1"/>
          </a:solidFill>
        </p:grpSpPr>
        <p:sp>
          <p:nvSpPr>
            <p:cNvPr id="99"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0"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1"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2"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3"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04"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defTabSz="914400"/>
              <a:endParaRPr lang="en-US" sz="1200" dirty="0">
                <a:solidFill>
                  <a:srgbClr val="28245E"/>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p:cNvSpPr/>
          <p:nvPr/>
        </p:nvSpPr>
        <p:spPr>
          <a:xfrm>
            <a:off x="1278039" y="1986613"/>
            <a:ext cx="485206" cy="485206"/>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9" name="椭圆 38"/>
          <p:cNvSpPr/>
          <p:nvPr/>
        </p:nvSpPr>
        <p:spPr>
          <a:xfrm>
            <a:off x="1282670" y="3345196"/>
            <a:ext cx="496996" cy="496996"/>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3" name="椭圆 42"/>
          <p:cNvSpPr/>
          <p:nvPr/>
        </p:nvSpPr>
        <p:spPr>
          <a:xfrm>
            <a:off x="6791954" y="3378446"/>
            <a:ext cx="495892" cy="495892"/>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8" name="组合 7"/>
          <p:cNvGrpSpPr/>
          <p:nvPr/>
        </p:nvGrpSpPr>
        <p:grpSpPr>
          <a:xfrm>
            <a:off x="6944281" y="3496156"/>
            <a:ext cx="226694" cy="220436"/>
            <a:chOff x="4869287" y="3910955"/>
            <a:chExt cx="303581" cy="295201"/>
          </a:xfrm>
        </p:grpSpPr>
        <p:sp>
          <p:nvSpPr>
            <p:cNvPr id="44" name="任意多边形 43"/>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5" name="任意多边形 44"/>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47" name="椭圆 46"/>
          <p:cNvSpPr/>
          <p:nvPr/>
        </p:nvSpPr>
        <p:spPr>
          <a:xfrm>
            <a:off x="6790017" y="2012276"/>
            <a:ext cx="490962" cy="490962"/>
          </a:xfrm>
          <a:prstGeom prst="ellipse">
            <a:avLst/>
          </a:prstGeom>
          <a:solidFill>
            <a:srgbClr val="A8A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2" name="文本框 31"/>
          <p:cNvSpPr txBox="1"/>
          <p:nvPr/>
        </p:nvSpPr>
        <p:spPr>
          <a:xfrm>
            <a:off x="7391627" y="1948153"/>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0" name="矩形 49"/>
          <p:cNvSpPr/>
          <p:nvPr/>
        </p:nvSpPr>
        <p:spPr>
          <a:xfrm>
            <a:off x="7391627" y="2341877"/>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文本框 50"/>
          <p:cNvSpPr txBox="1"/>
          <p:nvPr/>
        </p:nvSpPr>
        <p:spPr>
          <a:xfrm>
            <a:off x="1881911" y="1948153"/>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2" name="矩形 51"/>
          <p:cNvSpPr/>
          <p:nvPr/>
        </p:nvSpPr>
        <p:spPr>
          <a:xfrm>
            <a:off x="1881911" y="2341876"/>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3" name="文本框 52"/>
          <p:cNvSpPr txBox="1"/>
          <p:nvPr/>
        </p:nvSpPr>
        <p:spPr>
          <a:xfrm>
            <a:off x="7391627" y="3300932"/>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4" name="矩形 53"/>
          <p:cNvSpPr/>
          <p:nvPr/>
        </p:nvSpPr>
        <p:spPr>
          <a:xfrm>
            <a:off x="7391627" y="3694656"/>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5" name="文本框 54"/>
          <p:cNvSpPr txBox="1"/>
          <p:nvPr/>
        </p:nvSpPr>
        <p:spPr>
          <a:xfrm>
            <a:off x="1881911" y="3300930"/>
            <a:ext cx="1508735" cy="369332"/>
          </a:xfrm>
          <a:prstGeom prst="rect">
            <a:avLst/>
          </a:prstGeom>
          <a:noFill/>
        </p:spPr>
        <p:txBody>
          <a:bodyPr wrap="square" rtlCol="0">
            <a:spAutoFit/>
          </a:bodyPr>
          <a:lstStyle>
            <a:defPPr>
              <a:defRPr lang="zh-CN"/>
            </a:defPPr>
            <a:lvl1pPr>
              <a:lnSpc>
                <a:spcPct val="150000"/>
              </a:lnSpc>
              <a:defRPr sz="1050" b="1">
                <a:solidFill>
                  <a:srgbClr val="18478F"/>
                </a:solidFill>
                <a:latin typeface="微软雅黑" panose="020B0503020204020204" pitchFamily="34" charset="-122"/>
                <a:ea typeface="微软雅黑" panose="020B0503020204020204" pitchFamily="34" charset="-122"/>
              </a:defRPr>
            </a:lvl1pPr>
          </a:lstStyle>
          <a:p>
            <a:pPr>
              <a:lnSpc>
                <a:spcPct val="100000"/>
              </a:lnSpc>
            </a:pPr>
            <a:r>
              <a:rPr lang="zh-CN" altLang="en-US" sz="1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sp>
        <p:nvSpPr>
          <p:cNvPr id="56" name="矩形 55"/>
          <p:cNvSpPr/>
          <p:nvPr/>
        </p:nvSpPr>
        <p:spPr>
          <a:xfrm>
            <a:off x="1881911" y="3694654"/>
            <a:ext cx="3132348"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我想我应该一个成为一个实干家，不需要那些美丽的辞藻来修饰。工作锻炼了我</a:t>
            </a:r>
            <a:endParaRPr lang="en-US" altLang="zh-CN"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57" name="组合 56"/>
          <p:cNvGrpSpPr/>
          <p:nvPr/>
        </p:nvGrpSpPr>
        <p:grpSpPr>
          <a:xfrm>
            <a:off x="6944281" y="2142460"/>
            <a:ext cx="226694" cy="220436"/>
            <a:chOff x="4869287" y="3910955"/>
            <a:chExt cx="303581" cy="295201"/>
          </a:xfrm>
        </p:grpSpPr>
        <p:sp>
          <p:nvSpPr>
            <p:cNvPr id="58" name="任意多边形 57"/>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0" name="组合 59"/>
          <p:cNvGrpSpPr/>
          <p:nvPr/>
        </p:nvGrpSpPr>
        <p:grpSpPr>
          <a:xfrm>
            <a:off x="1434565" y="3494318"/>
            <a:ext cx="226694" cy="220436"/>
            <a:chOff x="4869287" y="3910955"/>
            <a:chExt cx="303581" cy="295201"/>
          </a:xfrm>
        </p:grpSpPr>
        <p:sp>
          <p:nvSpPr>
            <p:cNvPr id="61" name="任意多边形 60"/>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任意多边形 61"/>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63" name="组合 62"/>
          <p:cNvGrpSpPr/>
          <p:nvPr/>
        </p:nvGrpSpPr>
        <p:grpSpPr>
          <a:xfrm>
            <a:off x="1434565" y="2140622"/>
            <a:ext cx="226694" cy="220436"/>
            <a:chOff x="4869287" y="3910955"/>
            <a:chExt cx="303581" cy="295201"/>
          </a:xfrm>
        </p:grpSpPr>
        <p:sp>
          <p:nvSpPr>
            <p:cNvPr id="64" name="任意多边形 63"/>
            <p:cNvSpPr/>
            <p:nvPr/>
          </p:nvSpPr>
          <p:spPr>
            <a:xfrm>
              <a:off x="4869287" y="3933755"/>
              <a:ext cx="266842" cy="272401"/>
            </a:xfrm>
            <a:custGeom>
              <a:avLst/>
              <a:gdLst>
                <a:gd name="connsiteX0" fmla="*/ 193675 w 304800"/>
                <a:gd name="connsiteY0" fmla="*/ 69850 h 311150"/>
                <a:gd name="connsiteX1" fmla="*/ 149225 w 304800"/>
                <a:gd name="connsiteY1" fmla="*/ 0 h 311150"/>
                <a:gd name="connsiteX2" fmla="*/ 104775 w 304800"/>
                <a:gd name="connsiteY2" fmla="*/ 98425 h 311150"/>
                <a:gd name="connsiteX3" fmla="*/ 0 w 304800"/>
                <a:gd name="connsiteY3" fmla="*/ 117475 h 311150"/>
                <a:gd name="connsiteX4" fmla="*/ 73025 w 304800"/>
                <a:gd name="connsiteY4" fmla="*/ 200025 h 311150"/>
                <a:gd name="connsiteX5" fmla="*/ 63500 w 304800"/>
                <a:gd name="connsiteY5" fmla="*/ 311150 h 311150"/>
                <a:gd name="connsiteX6" fmla="*/ 155575 w 304800"/>
                <a:gd name="connsiteY6" fmla="*/ 260350 h 311150"/>
                <a:gd name="connsiteX7" fmla="*/ 244475 w 304800"/>
                <a:gd name="connsiteY7" fmla="*/ 301625 h 311150"/>
                <a:gd name="connsiteX8" fmla="*/ 241300 w 304800"/>
                <a:gd name="connsiteY8" fmla="*/ 196850 h 311150"/>
                <a:gd name="connsiteX9" fmla="*/ 304800 w 304800"/>
                <a:gd name="connsiteY9" fmla="*/ 123825 h 311150"/>
                <a:gd name="connsiteX10" fmla="*/ 273050 w 304800"/>
                <a:gd name="connsiteY10" fmla="*/ 111125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00" h="311150">
                  <a:moveTo>
                    <a:pt x="193675" y="69850"/>
                  </a:moveTo>
                  <a:lnTo>
                    <a:pt x="149225" y="0"/>
                  </a:lnTo>
                  <a:lnTo>
                    <a:pt x="104775" y="98425"/>
                  </a:lnTo>
                  <a:lnTo>
                    <a:pt x="0" y="117475"/>
                  </a:lnTo>
                  <a:lnTo>
                    <a:pt x="73025" y="200025"/>
                  </a:lnTo>
                  <a:lnTo>
                    <a:pt x="63500" y="311150"/>
                  </a:lnTo>
                  <a:lnTo>
                    <a:pt x="155575" y="260350"/>
                  </a:lnTo>
                  <a:lnTo>
                    <a:pt x="244475" y="301625"/>
                  </a:lnTo>
                  <a:cubicBezTo>
                    <a:pt x="243417" y="266700"/>
                    <a:pt x="242358" y="231775"/>
                    <a:pt x="241300" y="196850"/>
                  </a:cubicBezTo>
                  <a:lnTo>
                    <a:pt x="304800" y="123825"/>
                  </a:lnTo>
                  <a:lnTo>
                    <a:pt x="273050" y="111125"/>
                  </a:lnTo>
                </a:path>
              </a:pathLst>
            </a:custGeom>
            <a:noFill/>
            <a:ln w="15875"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5" name="任意多边形 64"/>
            <p:cNvSpPr/>
            <p:nvPr/>
          </p:nvSpPr>
          <p:spPr>
            <a:xfrm>
              <a:off x="5015961" y="3910955"/>
              <a:ext cx="156907" cy="168450"/>
            </a:xfrm>
            <a:custGeom>
              <a:avLst/>
              <a:gdLst>
                <a:gd name="connsiteX0" fmla="*/ 133350 w 177800"/>
                <a:gd name="connsiteY0" fmla="*/ 0 h 184150"/>
                <a:gd name="connsiteX1" fmla="*/ 12700 w 177800"/>
                <a:gd name="connsiteY1" fmla="*/ 133350 h 184150"/>
                <a:gd name="connsiteX2" fmla="*/ 0 w 177800"/>
                <a:gd name="connsiteY2" fmla="*/ 184150 h 184150"/>
                <a:gd name="connsiteX3" fmla="*/ 53975 w 177800"/>
                <a:gd name="connsiteY3" fmla="*/ 155575 h 184150"/>
                <a:gd name="connsiteX4" fmla="*/ 177800 w 177800"/>
                <a:gd name="connsiteY4" fmla="*/ 28575 h 184150"/>
                <a:gd name="connsiteX5" fmla="*/ 133350 w 177800"/>
                <a:gd name="connsiteY5" fmla="*/ 0 h 184150"/>
                <a:gd name="connsiteX0-1" fmla="*/ 135098 w 179548"/>
                <a:gd name="connsiteY0-2" fmla="*/ 0 h 184150"/>
                <a:gd name="connsiteX1-3" fmla="*/ 14448 w 179548"/>
                <a:gd name="connsiteY1-4" fmla="*/ 133350 h 184150"/>
                <a:gd name="connsiteX2-5" fmla="*/ 1748 w 179548"/>
                <a:gd name="connsiteY2-6" fmla="*/ 184150 h 184150"/>
                <a:gd name="connsiteX3-7" fmla="*/ 55723 w 179548"/>
                <a:gd name="connsiteY3-8" fmla="*/ 155575 h 184150"/>
                <a:gd name="connsiteX4-9" fmla="*/ 179548 w 179548"/>
                <a:gd name="connsiteY4-10" fmla="*/ 28575 h 184150"/>
                <a:gd name="connsiteX5-11" fmla="*/ 135098 w 179548"/>
                <a:gd name="connsiteY5-12" fmla="*/ 0 h 184150"/>
                <a:gd name="connsiteX0-13" fmla="*/ 135098 w 176373"/>
                <a:gd name="connsiteY0-14" fmla="*/ 0 h 184150"/>
                <a:gd name="connsiteX1-15" fmla="*/ 14448 w 176373"/>
                <a:gd name="connsiteY1-16" fmla="*/ 133350 h 184150"/>
                <a:gd name="connsiteX2-17" fmla="*/ 1748 w 176373"/>
                <a:gd name="connsiteY2-18" fmla="*/ 184150 h 184150"/>
                <a:gd name="connsiteX3-19" fmla="*/ 55723 w 176373"/>
                <a:gd name="connsiteY3-20" fmla="*/ 155575 h 184150"/>
                <a:gd name="connsiteX4-21" fmla="*/ 176373 w 176373"/>
                <a:gd name="connsiteY4-22" fmla="*/ 28575 h 184150"/>
                <a:gd name="connsiteX5-23" fmla="*/ 135098 w 176373"/>
                <a:gd name="connsiteY5-24" fmla="*/ 0 h 184150"/>
                <a:gd name="connsiteX0-25" fmla="*/ 135098 w 173279"/>
                <a:gd name="connsiteY0-26" fmla="*/ 0 h 184150"/>
                <a:gd name="connsiteX1-27" fmla="*/ 14448 w 173279"/>
                <a:gd name="connsiteY1-28" fmla="*/ 133350 h 184150"/>
                <a:gd name="connsiteX2-29" fmla="*/ 1748 w 173279"/>
                <a:gd name="connsiteY2-30" fmla="*/ 184150 h 184150"/>
                <a:gd name="connsiteX3-31" fmla="*/ 55723 w 173279"/>
                <a:gd name="connsiteY3-32" fmla="*/ 155575 h 184150"/>
                <a:gd name="connsiteX4-33" fmla="*/ 173279 w 173279"/>
                <a:gd name="connsiteY4-34" fmla="*/ 30895 h 184150"/>
                <a:gd name="connsiteX5-35" fmla="*/ 135098 w 173279"/>
                <a:gd name="connsiteY5-36" fmla="*/ 0 h 184150"/>
                <a:gd name="connsiteX0-37" fmla="*/ 133350 w 171531"/>
                <a:gd name="connsiteY0-38" fmla="*/ 0 h 184150"/>
                <a:gd name="connsiteX1-39" fmla="*/ 12700 w 171531"/>
                <a:gd name="connsiteY1-40" fmla="*/ 133350 h 184150"/>
                <a:gd name="connsiteX2-41" fmla="*/ 0 w 171531"/>
                <a:gd name="connsiteY2-42" fmla="*/ 184150 h 184150"/>
                <a:gd name="connsiteX3-43" fmla="*/ 53975 w 171531"/>
                <a:gd name="connsiteY3-44" fmla="*/ 155575 h 184150"/>
                <a:gd name="connsiteX4-45" fmla="*/ 171531 w 171531"/>
                <a:gd name="connsiteY4-46" fmla="*/ 30895 h 184150"/>
                <a:gd name="connsiteX5-47" fmla="*/ 133350 w 171531"/>
                <a:gd name="connsiteY5-48" fmla="*/ 0 h 184150"/>
                <a:gd name="connsiteX0-49" fmla="*/ 133350 w 171531"/>
                <a:gd name="connsiteY0-50" fmla="*/ 0 h 184150"/>
                <a:gd name="connsiteX1-51" fmla="*/ 12700 w 171531"/>
                <a:gd name="connsiteY1-52" fmla="*/ 133350 h 184150"/>
                <a:gd name="connsiteX2-53" fmla="*/ 0 w 171531"/>
                <a:gd name="connsiteY2-54" fmla="*/ 184150 h 184150"/>
                <a:gd name="connsiteX3-55" fmla="*/ 50882 w 171531"/>
                <a:gd name="connsiteY3-56" fmla="*/ 156348 h 184150"/>
                <a:gd name="connsiteX4-57" fmla="*/ 171531 w 171531"/>
                <a:gd name="connsiteY4-58" fmla="*/ 30895 h 184150"/>
                <a:gd name="connsiteX5-59" fmla="*/ 133350 w 171531"/>
                <a:gd name="connsiteY5-60" fmla="*/ 0 h 184150"/>
                <a:gd name="connsiteX0-61" fmla="*/ 133350 w 171531"/>
                <a:gd name="connsiteY0-62" fmla="*/ 0 h 184150"/>
                <a:gd name="connsiteX1-63" fmla="*/ 12700 w 171531"/>
                <a:gd name="connsiteY1-64" fmla="*/ 133350 h 184150"/>
                <a:gd name="connsiteX2-65" fmla="*/ 0 w 171531"/>
                <a:gd name="connsiteY2-66" fmla="*/ 184150 h 184150"/>
                <a:gd name="connsiteX3-67" fmla="*/ 50882 w 171531"/>
                <a:gd name="connsiteY3-68" fmla="*/ 156348 h 184150"/>
                <a:gd name="connsiteX4-69" fmla="*/ 171531 w 171531"/>
                <a:gd name="connsiteY4-70" fmla="*/ 30895 h 184150"/>
                <a:gd name="connsiteX5-71" fmla="*/ 133350 w 171531"/>
                <a:gd name="connsiteY5-72" fmla="*/ 0 h 184150"/>
                <a:gd name="connsiteX0-73" fmla="*/ 133350 w 186280"/>
                <a:gd name="connsiteY0-74" fmla="*/ 8873 h 193023"/>
                <a:gd name="connsiteX1-75" fmla="*/ 12700 w 186280"/>
                <a:gd name="connsiteY1-76" fmla="*/ 142223 h 193023"/>
                <a:gd name="connsiteX2-77" fmla="*/ 0 w 186280"/>
                <a:gd name="connsiteY2-78" fmla="*/ 193023 h 193023"/>
                <a:gd name="connsiteX3-79" fmla="*/ 50882 w 186280"/>
                <a:gd name="connsiteY3-80" fmla="*/ 165221 h 193023"/>
                <a:gd name="connsiteX4-81" fmla="*/ 171531 w 186280"/>
                <a:gd name="connsiteY4-82" fmla="*/ 39768 h 193023"/>
                <a:gd name="connsiteX5-83" fmla="*/ 133350 w 186280"/>
                <a:gd name="connsiteY5-84" fmla="*/ 8873 h 193023"/>
                <a:gd name="connsiteX0-85" fmla="*/ 133350 w 174033"/>
                <a:gd name="connsiteY0-86" fmla="*/ 4364 h 188514"/>
                <a:gd name="connsiteX1-87" fmla="*/ 12700 w 174033"/>
                <a:gd name="connsiteY1-88" fmla="*/ 137714 h 188514"/>
                <a:gd name="connsiteX2-89" fmla="*/ 0 w 174033"/>
                <a:gd name="connsiteY2-90" fmla="*/ 188514 h 188514"/>
                <a:gd name="connsiteX3-91" fmla="*/ 50882 w 174033"/>
                <a:gd name="connsiteY3-92" fmla="*/ 160712 h 188514"/>
                <a:gd name="connsiteX4-93" fmla="*/ 171531 w 174033"/>
                <a:gd name="connsiteY4-94" fmla="*/ 35259 h 188514"/>
                <a:gd name="connsiteX5-95" fmla="*/ 133350 w 174033"/>
                <a:gd name="connsiteY5-96" fmla="*/ 4364 h 188514"/>
                <a:gd name="connsiteX0-97" fmla="*/ 133350 w 175383"/>
                <a:gd name="connsiteY0-98" fmla="*/ 6042 h 190192"/>
                <a:gd name="connsiteX1-99" fmla="*/ 12700 w 175383"/>
                <a:gd name="connsiteY1-100" fmla="*/ 139392 h 190192"/>
                <a:gd name="connsiteX2-101" fmla="*/ 0 w 175383"/>
                <a:gd name="connsiteY2-102" fmla="*/ 190192 h 190192"/>
                <a:gd name="connsiteX3-103" fmla="*/ 50882 w 175383"/>
                <a:gd name="connsiteY3-104" fmla="*/ 162390 h 190192"/>
                <a:gd name="connsiteX4-105" fmla="*/ 171531 w 175383"/>
                <a:gd name="connsiteY4-106" fmla="*/ 36937 h 190192"/>
                <a:gd name="connsiteX5-107" fmla="*/ 133350 w 175383"/>
                <a:gd name="connsiteY5-108" fmla="*/ 6042 h 190192"/>
                <a:gd name="connsiteX0-109" fmla="*/ 133350 w 175058"/>
                <a:gd name="connsiteY0-110" fmla="*/ 8337 h 192487"/>
                <a:gd name="connsiteX1-111" fmla="*/ 12700 w 175058"/>
                <a:gd name="connsiteY1-112" fmla="*/ 141687 h 192487"/>
                <a:gd name="connsiteX2-113" fmla="*/ 0 w 175058"/>
                <a:gd name="connsiteY2-114" fmla="*/ 192487 h 192487"/>
                <a:gd name="connsiteX3-115" fmla="*/ 50882 w 175058"/>
                <a:gd name="connsiteY3-116" fmla="*/ 164685 h 192487"/>
                <a:gd name="connsiteX4-117" fmla="*/ 171531 w 175058"/>
                <a:gd name="connsiteY4-118" fmla="*/ 39232 h 192487"/>
                <a:gd name="connsiteX5-119" fmla="*/ 133350 w 175058"/>
                <a:gd name="connsiteY5-120" fmla="*/ 8337 h 192487"/>
                <a:gd name="connsiteX0-121" fmla="*/ 133350 w 174801"/>
                <a:gd name="connsiteY0-122" fmla="*/ 0 h 184150"/>
                <a:gd name="connsiteX1-123" fmla="*/ 12700 w 174801"/>
                <a:gd name="connsiteY1-124" fmla="*/ 133350 h 184150"/>
                <a:gd name="connsiteX2-125" fmla="*/ 0 w 174801"/>
                <a:gd name="connsiteY2-126" fmla="*/ 184150 h 184150"/>
                <a:gd name="connsiteX3-127" fmla="*/ 50882 w 174801"/>
                <a:gd name="connsiteY3-128" fmla="*/ 156348 h 184150"/>
                <a:gd name="connsiteX4-129" fmla="*/ 171531 w 174801"/>
                <a:gd name="connsiteY4-130" fmla="*/ 30895 h 184150"/>
                <a:gd name="connsiteX5-131" fmla="*/ 133350 w 174801"/>
                <a:gd name="connsiteY5-132" fmla="*/ 0 h 184150"/>
                <a:gd name="connsiteX0-133" fmla="*/ 133350 w 174601"/>
                <a:gd name="connsiteY0-134" fmla="*/ 0 h 184150"/>
                <a:gd name="connsiteX1-135" fmla="*/ 12700 w 174601"/>
                <a:gd name="connsiteY1-136" fmla="*/ 133350 h 184150"/>
                <a:gd name="connsiteX2-137" fmla="*/ 0 w 174601"/>
                <a:gd name="connsiteY2-138" fmla="*/ 184150 h 184150"/>
                <a:gd name="connsiteX3-139" fmla="*/ 50882 w 174601"/>
                <a:gd name="connsiteY3-140" fmla="*/ 156348 h 184150"/>
                <a:gd name="connsiteX4-141" fmla="*/ 171531 w 174601"/>
                <a:gd name="connsiteY4-142" fmla="*/ 30895 h 184150"/>
                <a:gd name="connsiteX5-143" fmla="*/ 133350 w 174601"/>
                <a:gd name="connsiteY5-144" fmla="*/ 0 h 184150"/>
                <a:gd name="connsiteX0-145" fmla="*/ 133350 w 171531"/>
                <a:gd name="connsiteY0-146" fmla="*/ 0 h 184150"/>
                <a:gd name="connsiteX1-147" fmla="*/ 12700 w 171531"/>
                <a:gd name="connsiteY1-148" fmla="*/ 133350 h 184150"/>
                <a:gd name="connsiteX2-149" fmla="*/ 0 w 171531"/>
                <a:gd name="connsiteY2-150" fmla="*/ 184150 h 184150"/>
                <a:gd name="connsiteX3-151" fmla="*/ 50882 w 171531"/>
                <a:gd name="connsiteY3-152" fmla="*/ 156348 h 184150"/>
                <a:gd name="connsiteX4-153" fmla="*/ 171531 w 171531"/>
                <a:gd name="connsiteY4-154" fmla="*/ 30895 h 184150"/>
                <a:gd name="connsiteX5-155" fmla="*/ 133350 w 171531"/>
                <a:gd name="connsiteY5-156" fmla="*/ 0 h 184150"/>
                <a:gd name="connsiteX0-157" fmla="*/ 133350 w 171531"/>
                <a:gd name="connsiteY0-158" fmla="*/ 0 h 184150"/>
                <a:gd name="connsiteX1-159" fmla="*/ 12700 w 171531"/>
                <a:gd name="connsiteY1-160" fmla="*/ 133350 h 184150"/>
                <a:gd name="connsiteX2-161" fmla="*/ 0 w 171531"/>
                <a:gd name="connsiteY2-162" fmla="*/ 184150 h 184150"/>
                <a:gd name="connsiteX3-163" fmla="*/ 50882 w 171531"/>
                <a:gd name="connsiteY3-164" fmla="*/ 156348 h 184150"/>
                <a:gd name="connsiteX4-165" fmla="*/ 171531 w 171531"/>
                <a:gd name="connsiteY4-166" fmla="*/ 30895 h 184150"/>
                <a:gd name="connsiteX5-167" fmla="*/ 133350 w 171531"/>
                <a:gd name="connsiteY5-168" fmla="*/ 0 h 1841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531" h="184150">
                  <a:moveTo>
                    <a:pt x="133350" y="0"/>
                  </a:moveTo>
                  <a:cubicBezTo>
                    <a:pt x="110745" y="22490"/>
                    <a:pt x="34925" y="102658"/>
                    <a:pt x="12700" y="133350"/>
                  </a:cubicBezTo>
                  <a:lnTo>
                    <a:pt x="0" y="184150"/>
                  </a:lnTo>
                  <a:cubicBezTo>
                    <a:pt x="16961" y="174883"/>
                    <a:pt x="33921" y="167935"/>
                    <a:pt x="50882" y="156348"/>
                  </a:cubicBezTo>
                  <a:lnTo>
                    <a:pt x="171531" y="30895"/>
                  </a:lnTo>
                  <a:cubicBezTo>
                    <a:pt x="166361" y="11580"/>
                    <a:pt x="149346" y="752"/>
                    <a:pt x="13335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29" name="文本框 28"/>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工作总结</a:t>
            </a:r>
          </a:p>
        </p:txBody>
      </p:sp>
      <p:grpSp>
        <p:nvGrpSpPr>
          <p:cNvPr id="30" name="组合 29"/>
          <p:cNvGrpSpPr/>
          <p:nvPr/>
        </p:nvGrpSpPr>
        <p:grpSpPr>
          <a:xfrm>
            <a:off x="3077391" y="640517"/>
            <a:ext cx="6065788" cy="0"/>
            <a:chOff x="4615664" y="960506"/>
            <a:chExt cx="9102718" cy="0"/>
          </a:xfrm>
        </p:grpSpPr>
        <p:cxnSp>
          <p:nvCxnSpPr>
            <p:cNvPr id="31"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1159" b="41159"/>
          <a:stretch>
            <a:fillRect/>
          </a:stretch>
        </p:blipFill>
        <p:spPr/>
      </p:pic>
    </p:spTree>
  </p:cSld>
  <p:clrMapOvr>
    <a:masterClrMapping/>
  </p:clrMapOvr>
  <mc:AlternateContent xmlns:mc="http://schemas.openxmlformats.org/markup-compatibility/2006" xmlns:p15="http://schemas.microsoft.com/office/powerpoint/2012/main">
    <mc:Choice Requires="p15">
      <p:transition spd="slow" advClick="0">
        <p15:prstTrans prst="drape"/>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04387" y="348877"/>
            <a:ext cx="4203386" cy="461665"/>
          </a:xfrm>
          <a:prstGeom prst="rect">
            <a:avLst/>
          </a:prstGeom>
          <a:noFill/>
        </p:spPr>
        <p:txBody>
          <a:bodyPr wrap="square" rtlCol="0">
            <a:spAutoFit/>
          </a:bodyPr>
          <a:lstStyle/>
          <a:p>
            <a:r>
              <a:rPr lang="zh-CN" altLang="en-US" sz="2400" b="1" dirty="0">
                <a:solidFill>
                  <a:schemeClr val="tx1">
                    <a:lumMod val="85000"/>
                    <a:lumOff val="15000"/>
                  </a:schemeClr>
                </a:solidFill>
                <a:cs typeface="+mn-ea"/>
                <a:sym typeface="+mn-lt"/>
              </a:rPr>
              <a:t>稻壳儿</a:t>
            </a:r>
            <a:r>
              <a:rPr lang="en-US" altLang="zh-CN" sz="2400" b="1" dirty="0">
                <a:solidFill>
                  <a:schemeClr val="tx1">
                    <a:lumMod val="85000"/>
                    <a:lumOff val="15000"/>
                  </a:schemeClr>
                </a:solidFill>
                <a:cs typeface="+mn-ea"/>
                <a:sym typeface="+mn-lt"/>
              </a:rPr>
              <a:t>PPT</a:t>
            </a:r>
            <a:r>
              <a:rPr lang="zh-CN" altLang="en-US" sz="2400" b="1" dirty="0">
                <a:solidFill>
                  <a:schemeClr val="tx1">
                    <a:lumMod val="85000"/>
                    <a:lumOff val="15000"/>
                  </a:schemeClr>
                </a:solidFill>
                <a:cs typeface="+mn-ea"/>
                <a:sym typeface="+mn-lt"/>
              </a:rPr>
              <a:t>模板使用说明</a:t>
            </a:r>
          </a:p>
        </p:txBody>
      </p:sp>
      <p:sp>
        <p:nvSpPr>
          <p:cNvPr id="3" name="文本框 2"/>
          <p:cNvSpPr txBox="1"/>
          <p:nvPr/>
        </p:nvSpPr>
        <p:spPr>
          <a:xfrm>
            <a:off x="3795855" y="426118"/>
            <a:ext cx="6426729" cy="276999"/>
          </a:xfrm>
          <a:prstGeom prst="rect">
            <a:avLst/>
          </a:prstGeom>
          <a:noFill/>
        </p:spPr>
        <p:txBody>
          <a:bodyPr wrap="square" rtlCol="0">
            <a:spAutoFit/>
          </a:bodyPr>
          <a:lstStyle/>
          <a:p>
            <a:r>
              <a:rPr lang="en-US" altLang="zh-CN" sz="1200" dirty="0">
                <a:solidFill>
                  <a:schemeClr val="bg1">
                    <a:lumMod val="50000"/>
                  </a:schemeClr>
                </a:solidFill>
                <a:cs typeface="+mn-ea"/>
                <a:sym typeface="+mn-lt"/>
              </a:rPr>
              <a:t>(</a:t>
            </a:r>
            <a:r>
              <a:rPr lang="zh-CN" altLang="en-US" sz="1200" dirty="0">
                <a:solidFill>
                  <a:schemeClr val="bg1">
                    <a:lumMod val="50000"/>
                  </a:schemeClr>
                </a:solidFill>
                <a:cs typeface="+mn-ea"/>
                <a:sym typeface="+mn-lt"/>
              </a:rPr>
              <a:t>本页为说明页，用户使用模板时可删除本页内容</a:t>
            </a:r>
            <a:r>
              <a:rPr lang="en-US" altLang="zh-CN" sz="1200" dirty="0">
                <a:solidFill>
                  <a:schemeClr val="bg1">
                    <a:lumMod val="50000"/>
                  </a:schemeClr>
                </a:solidFill>
                <a:cs typeface="+mn-ea"/>
                <a:sym typeface="+mn-lt"/>
              </a:rPr>
              <a:t>)</a:t>
            </a:r>
            <a:endParaRPr lang="zh-CN" altLang="en-US" sz="1200" dirty="0">
              <a:solidFill>
                <a:schemeClr val="bg1">
                  <a:lumMod val="50000"/>
                </a:schemeClr>
              </a:solidFill>
              <a:cs typeface="+mn-ea"/>
              <a:sym typeface="+mn-lt"/>
            </a:endParaRPr>
          </a:p>
        </p:txBody>
      </p:sp>
      <p:sp>
        <p:nvSpPr>
          <p:cNvPr id="4" name="文本框 3"/>
          <p:cNvSpPr txBox="1"/>
          <p:nvPr/>
        </p:nvSpPr>
        <p:spPr>
          <a:xfrm>
            <a:off x="349954"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01</a:t>
            </a:r>
            <a:endParaRPr lang="zh-CN" altLang="en-US" sz="3600" b="1" dirty="0">
              <a:solidFill>
                <a:srgbClr val="FA1F39"/>
              </a:solidFill>
              <a:cs typeface="+mn-ea"/>
              <a:sym typeface="+mn-lt"/>
            </a:endParaRPr>
          </a:p>
        </p:txBody>
      </p:sp>
      <p:sp>
        <p:nvSpPr>
          <p:cNvPr id="5" name="文本框 4"/>
          <p:cNvSpPr txBox="1"/>
          <p:nvPr/>
        </p:nvSpPr>
        <p:spPr>
          <a:xfrm>
            <a:off x="1166202"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字体说明</a:t>
            </a:r>
          </a:p>
        </p:txBody>
      </p:sp>
      <p:sp>
        <p:nvSpPr>
          <p:cNvPr id="6" name="文本框 5"/>
          <p:cNvSpPr txBox="1"/>
          <p:nvPr/>
        </p:nvSpPr>
        <p:spPr>
          <a:xfrm>
            <a:off x="4450468"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02</a:t>
            </a:r>
            <a:endParaRPr lang="zh-CN" altLang="en-US" sz="3600" b="1" dirty="0">
              <a:solidFill>
                <a:srgbClr val="FA1F39"/>
              </a:solidFill>
              <a:cs typeface="+mn-ea"/>
              <a:sym typeface="+mn-lt"/>
            </a:endParaRPr>
          </a:p>
        </p:txBody>
      </p:sp>
      <p:sp>
        <p:nvSpPr>
          <p:cNvPr id="7" name="文本框 6"/>
          <p:cNvSpPr txBox="1"/>
          <p:nvPr/>
        </p:nvSpPr>
        <p:spPr>
          <a:xfrm>
            <a:off x="5266716"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素材说明</a:t>
            </a:r>
          </a:p>
        </p:txBody>
      </p:sp>
      <p:sp>
        <p:nvSpPr>
          <p:cNvPr id="8" name="文本框 7"/>
          <p:cNvSpPr txBox="1"/>
          <p:nvPr/>
        </p:nvSpPr>
        <p:spPr>
          <a:xfrm>
            <a:off x="8234891" y="1194611"/>
            <a:ext cx="784189" cy="646331"/>
          </a:xfrm>
          <a:prstGeom prst="rect">
            <a:avLst/>
          </a:prstGeom>
          <a:noFill/>
        </p:spPr>
        <p:txBody>
          <a:bodyPr wrap="none" rtlCol="0">
            <a:spAutoFit/>
          </a:bodyPr>
          <a:lstStyle/>
          <a:p>
            <a:r>
              <a:rPr lang="en-US" altLang="zh-CN" sz="3600" b="1" dirty="0">
                <a:solidFill>
                  <a:srgbClr val="FA1F39"/>
                </a:solidFill>
                <a:cs typeface="+mn-ea"/>
                <a:sym typeface="+mn-lt"/>
              </a:rPr>
              <a:t>03</a:t>
            </a:r>
            <a:endParaRPr lang="zh-CN" altLang="en-US" sz="3600" b="1" dirty="0">
              <a:solidFill>
                <a:srgbClr val="FA1F39"/>
              </a:solidFill>
              <a:cs typeface="+mn-ea"/>
              <a:sym typeface="+mn-lt"/>
            </a:endParaRPr>
          </a:p>
        </p:txBody>
      </p:sp>
      <p:sp>
        <p:nvSpPr>
          <p:cNvPr id="9" name="文本框 8"/>
          <p:cNvSpPr txBox="1"/>
          <p:nvPr/>
        </p:nvSpPr>
        <p:spPr>
          <a:xfrm>
            <a:off x="9051139" y="1317722"/>
            <a:ext cx="2184511" cy="400110"/>
          </a:xfrm>
          <a:prstGeom prst="rect">
            <a:avLst/>
          </a:prstGeom>
          <a:noFill/>
        </p:spPr>
        <p:txBody>
          <a:bodyPr wrap="square" rtlCol="0">
            <a:spAutoFit/>
          </a:bodyPr>
          <a:lstStyle/>
          <a:p>
            <a:r>
              <a:rPr lang="zh-CN" altLang="en-US" sz="2000" b="1" dirty="0">
                <a:solidFill>
                  <a:schemeClr val="tx1">
                    <a:lumMod val="85000"/>
                    <a:lumOff val="15000"/>
                  </a:schemeClr>
                </a:solidFill>
                <a:cs typeface="+mn-ea"/>
                <a:sym typeface="+mn-lt"/>
              </a:rPr>
              <a:t>母版说明</a:t>
            </a:r>
          </a:p>
        </p:txBody>
      </p:sp>
      <p:sp>
        <p:nvSpPr>
          <p:cNvPr id="19" name="文本框 18"/>
          <p:cNvSpPr txBox="1"/>
          <p:nvPr/>
        </p:nvSpPr>
        <p:spPr>
          <a:xfrm>
            <a:off x="349954" y="2225011"/>
            <a:ext cx="1555046" cy="277384"/>
          </a:xfrm>
          <a:prstGeom prst="rect">
            <a:avLst/>
          </a:prstGeom>
          <a:noFill/>
        </p:spPr>
        <p:txBody>
          <a:bodyPr wrap="square" rtlCol="0">
            <a:spAutoFit/>
          </a:bodyPr>
          <a:lstStyle>
            <a:defPPr>
              <a:defRPr lang="zh-CN"/>
            </a:defPPr>
            <a:lvl1pPr>
              <a:lnSpc>
                <a:spcPct val="150000"/>
              </a:lnSpc>
              <a:defRPr sz="900">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latin typeface="+mn-lt"/>
                <a:ea typeface="+mn-ea"/>
                <a:cs typeface="+mn-ea"/>
                <a:sym typeface="+mn-lt"/>
              </a:rPr>
              <a:t>中文│字体名称</a:t>
            </a:r>
          </a:p>
        </p:txBody>
      </p:sp>
      <p:sp>
        <p:nvSpPr>
          <p:cNvPr id="20" name="文本框 19"/>
          <p:cNvSpPr txBox="1"/>
          <p:nvPr/>
        </p:nvSpPr>
        <p:spPr>
          <a:xfrm>
            <a:off x="349954" y="2505443"/>
            <a:ext cx="3491618" cy="369332"/>
          </a:xfrm>
          <a:prstGeom prst="rect">
            <a:avLst/>
          </a:prstGeom>
          <a:noFill/>
        </p:spPr>
        <p:txBody>
          <a:bodyPr wrap="square" rtlCol="0">
            <a:spAutoFit/>
          </a:bodyPr>
          <a:lstStyle>
            <a:defPPr>
              <a:defRPr lang="zh-CN"/>
            </a:defPPr>
            <a:lvl1pPr>
              <a:defRPr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b="0" dirty="0">
                <a:latin typeface="+mn-lt"/>
                <a:ea typeface="+mn-ea"/>
                <a:cs typeface="+mn-ea"/>
                <a:sym typeface="+mn-lt"/>
              </a:rPr>
              <a:t>汉仪润圆</a:t>
            </a:r>
            <a:r>
              <a:rPr lang="en-US" altLang="zh-CN" b="0" dirty="0">
                <a:latin typeface="+mn-lt"/>
                <a:ea typeface="+mn-ea"/>
                <a:cs typeface="+mn-ea"/>
                <a:sym typeface="+mn-lt"/>
              </a:rPr>
              <a:t>-65</a:t>
            </a:r>
            <a:r>
              <a:rPr lang="zh-CN" altLang="en-US" b="0" dirty="0">
                <a:latin typeface="+mn-lt"/>
                <a:ea typeface="+mn-ea"/>
                <a:cs typeface="+mn-ea"/>
                <a:sym typeface="+mn-lt"/>
              </a:rPr>
              <a:t>简</a:t>
            </a:r>
            <a:endParaRPr lang="zh-CN" altLang="en-US" sz="1200" b="0" dirty="0">
              <a:solidFill>
                <a:schemeClr val="bg1">
                  <a:lumMod val="65000"/>
                </a:schemeClr>
              </a:solidFill>
              <a:latin typeface="+mn-lt"/>
              <a:ea typeface="+mn-ea"/>
              <a:cs typeface="+mn-ea"/>
              <a:sym typeface="+mn-lt"/>
            </a:endParaRPr>
          </a:p>
        </p:txBody>
      </p:sp>
      <p:cxnSp>
        <p:nvCxnSpPr>
          <p:cNvPr id="21" name="直接连接符 20"/>
          <p:cNvCxnSpPr/>
          <p:nvPr/>
        </p:nvCxnSpPr>
        <p:spPr>
          <a:xfrm>
            <a:off x="440266" y="3073089"/>
            <a:ext cx="3206044"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50468" y="2083640"/>
            <a:ext cx="1239132" cy="261610"/>
          </a:xfrm>
          <a:prstGeom prst="rect">
            <a:avLst/>
          </a:prstGeom>
          <a:noFill/>
        </p:spPr>
        <p:txBody>
          <a:bodyPr wrap="square" rtlCol="0">
            <a:spAutoFit/>
          </a:bodyPr>
          <a:lstStyle/>
          <a:p>
            <a:r>
              <a:rPr lang="zh-CN" altLang="en-US" sz="1100" b="1" dirty="0">
                <a:solidFill>
                  <a:schemeClr val="tx1">
                    <a:lumMod val="75000"/>
                    <a:lumOff val="25000"/>
                  </a:schemeClr>
                </a:solidFill>
                <a:cs typeface="+mn-ea"/>
                <a:sym typeface="+mn-lt"/>
              </a:rPr>
              <a:t>图片</a:t>
            </a:r>
          </a:p>
        </p:txBody>
      </p:sp>
      <p:sp>
        <p:nvSpPr>
          <p:cNvPr id="23" name="文本框 22"/>
          <p:cNvSpPr txBox="1"/>
          <p:nvPr/>
        </p:nvSpPr>
        <p:spPr>
          <a:xfrm>
            <a:off x="4450469" y="2322308"/>
            <a:ext cx="3101799" cy="485133"/>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模板中使用的素材来源于</a:t>
            </a:r>
            <a:r>
              <a:rPr lang="en-US" altLang="zh-CN" sz="900" dirty="0">
                <a:solidFill>
                  <a:schemeClr val="bg1">
                    <a:lumMod val="65000"/>
                  </a:schemeClr>
                </a:solidFill>
                <a:cs typeface="+mn-ea"/>
                <a:sym typeface="+mn-lt"/>
              </a:rPr>
              <a:t>【 </a:t>
            </a:r>
            <a:r>
              <a:rPr lang="en-US" altLang="zh-CN" sz="900" b="1" dirty="0" err="1">
                <a:solidFill>
                  <a:schemeClr val="bg1">
                    <a:lumMod val="65000"/>
                  </a:schemeClr>
                </a:solidFill>
                <a:cs typeface="+mn-ea"/>
                <a:sym typeface="+mn-lt"/>
              </a:rPr>
              <a:t>pexels</a:t>
            </a:r>
            <a:r>
              <a:rPr lang="en-US" altLang="zh-CN" sz="900" dirty="0">
                <a:solidFill>
                  <a:schemeClr val="bg1">
                    <a:lumMod val="65000"/>
                  </a:schemeClr>
                </a:solidFill>
                <a:cs typeface="+mn-ea"/>
                <a:sym typeface="+mn-lt"/>
              </a:rPr>
              <a:t>】</a:t>
            </a:r>
            <a:r>
              <a:rPr lang="zh-CN" altLang="en-US" sz="900" dirty="0">
                <a:solidFill>
                  <a:schemeClr val="bg1">
                    <a:lumMod val="65000"/>
                  </a:schemeClr>
                </a:solidFill>
                <a:cs typeface="+mn-ea"/>
                <a:sym typeface="+mn-lt"/>
              </a:rPr>
              <a:t>，该网站素材具有</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共享协议，您可在遵循</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共享协议的情况下使用。</a:t>
            </a:r>
          </a:p>
        </p:txBody>
      </p:sp>
      <p:sp>
        <p:nvSpPr>
          <p:cNvPr id="28" name="文本框 27"/>
          <p:cNvSpPr txBox="1"/>
          <p:nvPr/>
        </p:nvSpPr>
        <p:spPr>
          <a:xfrm>
            <a:off x="8234891" y="2045540"/>
            <a:ext cx="3289160" cy="485133"/>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使用本套</a:t>
            </a:r>
            <a:r>
              <a:rPr lang="en-US" altLang="zh-CN" sz="900" dirty="0">
                <a:solidFill>
                  <a:schemeClr val="bg1">
                    <a:lumMod val="65000"/>
                  </a:schemeClr>
                </a:solidFill>
                <a:cs typeface="+mn-ea"/>
                <a:sym typeface="+mn-lt"/>
              </a:rPr>
              <a:t>PPT</a:t>
            </a:r>
            <a:r>
              <a:rPr lang="zh-CN" altLang="en-US" sz="900" dirty="0">
                <a:solidFill>
                  <a:schemeClr val="bg1">
                    <a:lumMod val="65000"/>
                  </a:schemeClr>
                </a:solidFill>
                <a:cs typeface="+mn-ea"/>
                <a:sym typeface="+mn-lt"/>
              </a:rPr>
              <a:t>模板时，若在操作界面鼠标不可选取的内容，可以在幻灯片母版中进行查看和编辑，具体操作如下</a:t>
            </a:r>
          </a:p>
        </p:txBody>
      </p:sp>
      <p:sp>
        <p:nvSpPr>
          <p:cNvPr id="29" name="文本框 28"/>
          <p:cNvSpPr txBox="1"/>
          <p:nvPr/>
        </p:nvSpPr>
        <p:spPr>
          <a:xfrm>
            <a:off x="8234890" y="2717319"/>
            <a:ext cx="3289161" cy="715581"/>
          </a:xfrm>
          <a:prstGeom prst="rect">
            <a:avLst/>
          </a:prstGeom>
          <a:noFill/>
        </p:spPr>
        <p:txBody>
          <a:bodyPr wrap="square" rtlCol="0">
            <a:spAutoFit/>
          </a:bodyPr>
          <a:lstStyle/>
          <a:p>
            <a:pPr>
              <a:lnSpc>
                <a:spcPct val="150000"/>
              </a:lnSpc>
            </a:pPr>
            <a:r>
              <a:rPr lang="en-US" altLang="zh-CN" sz="900" b="1" dirty="0">
                <a:solidFill>
                  <a:schemeClr val="tx1">
                    <a:lumMod val="75000"/>
                    <a:lumOff val="25000"/>
                  </a:schemeClr>
                </a:solidFill>
                <a:cs typeface="+mn-ea"/>
                <a:sym typeface="+mn-lt"/>
              </a:rPr>
              <a:t>1</a:t>
            </a:r>
            <a:r>
              <a:rPr lang="zh-CN" altLang="en-US" sz="900" b="1" dirty="0">
                <a:solidFill>
                  <a:schemeClr val="tx1">
                    <a:lumMod val="75000"/>
                    <a:lumOff val="25000"/>
                  </a:schemeClr>
                </a:solidFill>
                <a:cs typeface="+mn-ea"/>
                <a:sym typeface="+mn-lt"/>
              </a:rPr>
              <a:t>、点击</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视图</a:t>
            </a:r>
            <a:r>
              <a:rPr lang="en-US" altLang="zh-CN" sz="900" b="1" dirty="0">
                <a:solidFill>
                  <a:schemeClr val="tx1">
                    <a:lumMod val="75000"/>
                    <a:lumOff val="25000"/>
                  </a:schemeClr>
                </a:solidFill>
                <a:cs typeface="+mn-ea"/>
                <a:sym typeface="+mn-lt"/>
              </a:rPr>
              <a:t>】</a:t>
            </a:r>
          </a:p>
          <a:p>
            <a:pPr>
              <a:lnSpc>
                <a:spcPct val="150000"/>
              </a:lnSpc>
            </a:pPr>
            <a:r>
              <a:rPr lang="en-US" altLang="zh-CN" sz="900" b="1" dirty="0">
                <a:solidFill>
                  <a:schemeClr val="tx1">
                    <a:lumMod val="75000"/>
                    <a:lumOff val="25000"/>
                  </a:schemeClr>
                </a:solidFill>
                <a:cs typeface="+mn-ea"/>
                <a:sym typeface="+mn-lt"/>
              </a:rPr>
              <a:t>2</a:t>
            </a:r>
            <a:r>
              <a:rPr lang="zh-CN" altLang="en-US" sz="900" b="1" dirty="0">
                <a:solidFill>
                  <a:schemeClr val="tx1">
                    <a:lumMod val="75000"/>
                    <a:lumOff val="25000"/>
                  </a:schemeClr>
                </a:solidFill>
                <a:cs typeface="+mn-ea"/>
                <a:sym typeface="+mn-lt"/>
              </a:rPr>
              <a:t>、选择</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幻灯片母版</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，即可查看</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编辑母版内容</a:t>
            </a:r>
            <a:endParaRPr lang="en-US" altLang="zh-CN" sz="900" b="1" dirty="0">
              <a:solidFill>
                <a:schemeClr val="tx1">
                  <a:lumMod val="75000"/>
                  <a:lumOff val="25000"/>
                </a:schemeClr>
              </a:solidFill>
              <a:cs typeface="+mn-ea"/>
              <a:sym typeface="+mn-lt"/>
            </a:endParaRPr>
          </a:p>
          <a:p>
            <a:pPr>
              <a:lnSpc>
                <a:spcPct val="150000"/>
              </a:lnSpc>
            </a:pPr>
            <a:r>
              <a:rPr lang="en-US" altLang="zh-CN" sz="900" b="1" dirty="0">
                <a:solidFill>
                  <a:schemeClr val="tx1">
                    <a:lumMod val="75000"/>
                    <a:lumOff val="25000"/>
                  </a:schemeClr>
                </a:solidFill>
                <a:cs typeface="+mn-ea"/>
                <a:sym typeface="+mn-lt"/>
              </a:rPr>
              <a:t>3</a:t>
            </a:r>
            <a:r>
              <a:rPr lang="zh-CN" altLang="en-US" sz="900" b="1" dirty="0">
                <a:solidFill>
                  <a:schemeClr val="tx1">
                    <a:lumMod val="75000"/>
                    <a:lumOff val="25000"/>
                  </a:schemeClr>
                </a:solidFill>
                <a:cs typeface="+mn-ea"/>
                <a:sym typeface="+mn-lt"/>
              </a:rPr>
              <a:t>、查看</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编辑完成后，点击</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关闭</a:t>
            </a:r>
            <a:r>
              <a:rPr lang="en-US" altLang="zh-CN" sz="900" b="1" dirty="0">
                <a:solidFill>
                  <a:schemeClr val="tx1">
                    <a:lumMod val="75000"/>
                    <a:lumOff val="25000"/>
                  </a:schemeClr>
                </a:solidFill>
                <a:cs typeface="+mn-ea"/>
                <a:sym typeface="+mn-lt"/>
              </a:rPr>
              <a:t>】</a:t>
            </a:r>
            <a:r>
              <a:rPr lang="zh-CN" altLang="en-US" sz="900" b="1" dirty="0">
                <a:solidFill>
                  <a:schemeClr val="tx1">
                    <a:lumMod val="75000"/>
                    <a:lumOff val="25000"/>
                  </a:schemeClr>
                </a:solidFill>
                <a:cs typeface="+mn-ea"/>
                <a:sym typeface="+mn-lt"/>
              </a:rPr>
              <a:t>即可</a:t>
            </a: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0495" y="3580163"/>
            <a:ext cx="3395102" cy="2467248"/>
          </a:xfrm>
          <a:prstGeom prst="rect">
            <a:avLst/>
          </a:prstGeom>
        </p:spPr>
      </p:pic>
      <p:grpSp>
        <p:nvGrpSpPr>
          <p:cNvPr id="13" name="组合 12"/>
          <p:cNvGrpSpPr/>
          <p:nvPr/>
        </p:nvGrpSpPr>
        <p:grpSpPr>
          <a:xfrm>
            <a:off x="4041422" y="1317722"/>
            <a:ext cx="3872089" cy="5540278"/>
            <a:chOff x="4041422" y="0"/>
            <a:chExt cx="3872089" cy="6858000"/>
          </a:xfrm>
        </p:grpSpPr>
        <p:cxnSp>
          <p:nvCxnSpPr>
            <p:cNvPr id="35" name="直接连接符 34"/>
            <p:cNvCxnSpPr/>
            <p:nvPr/>
          </p:nvCxnSpPr>
          <p:spPr>
            <a:xfrm rot="16200000">
              <a:off x="4484511" y="3429000"/>
              <a:ext cx="6858000"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16200000">
              <a:off x="612422" y="3429000"/>
              <a:ext cx="6858000" cy="0"/>
            </a:xfrm>
            <a:prstGeom prst="line">
              <a:avLst/>
            </a:prstGeom>
            <a:ln>
              <a:solidFill>
                <a:schemeClr val="bg2">
                  <a:alpha val="81000"/>
                </a:schemeClr>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1" y="361695"/>
            <a:ext cx="85726" cy="426499"/>
          </a:xfrm>
          <a:prstGeom prst="rect">
            <a:avLst/>
          </a:prstGeom>
          <a:solidFill>
            <a:srgbClr val="FA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TextBox 2"/>
          <p:cNvSpPr txBox="1"/>
          <p:nvPr/>
        </p:nvSpPr>
        <p:spPr>
          <a:xfrm>
            <a:off x="349953" y="3916864"/>
            <a:ext cx="3491619" cy="1131079"/>
          </a:xfrm>
          <a:prstGeom prst="rect">
            <a:avLst/>
          </a:prstGeom>
          <a:noFill/>
        </p:spPr>
        <p:txBody>
          <a:bodyPr wrap="square" rtlCol="0">
            <a:spAutoFit/>
          </a:bodyPr>
          <a:lstStyle>
            <a:defPPr>
              <a:defRPr lang="zh-CN"/>
            </a:defPPr>
            <a:lvl1pPr>
              <a:lnSpc>
                <a:spcPct val="150000"/>
              </a:lnSpc>
              <a:defRPr sz="9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latin typeface="+mn-lt"/>
                <a:ea typeface="+mn-ea"/>
                <a:cs typeface="+mn-ea"/>
                <a:sym typeface="+mn-lt"/>
              </a:rPr>
              <a:t>【</a:t>
            </a:r>
            <a:r>
              <a:rPr lang="zh-CN" altLang="en-US" dirty="0">
                <a:latin typeface="+mn-lt"/>
                <a:ea typeface="+mn-ea"/>
                <a:cs typeface="+mn-ea"/>
                <a:sym typeface="+mn-lt"/>
              </a:rPr>
              <a:t>说明</a:t>
            </a:r>
            <a:r>
              <a:rPr lang="en-US" altLang="zh-CN" dirty="0">
                <a:latin typeface="+mn-lt"/>
                <a:ea typeface="+mn-ea"/>
                <a:cs typeface="+mn-ea"/>
                <a:sym typeface="+mn-lt"/>
              </a:rPr>
              <a:t>】</a:t>
            </a:r>
          </a:p>
          <a:p>
            <a:r>
              <a:rPr lang="zh-CN" altLang="en-US" dirty="0">
                <a:latin typeface="+mn-lt"/>
                <a:ea typeface="+mn-ea"/>
                <a:cs typeface="+mn-ea"/>
                <a:sym typeface="+mn-lt"/>
              </a:rPr>
              <a:t>模板中使用的字体为</a:t>
            </a:r>
            <a:r>
              <a:rPr lang="en-US" altLang="zh-CN" dirty="0">
                <a:latin typeface="+mn-lt"/>
                <a:ea typeface="+mn-ea"/>
                <a:cs typeface="+mn-ea"/>
                <a:sym typeface="+mn-lt"/>
              </a:rPr>
              <a:t>【</a:t>
            </a:r>
            <a:r>
              <a:rPr lang="zh-CN" altLang="en-US" dirty="0">
                <a:latin typeface="+mn-lt"/>
                <a:ea typeface="+mn-ea"/>
                <a:cs typeface="+mn-ea"/>
                <a:sym typeface="+mn-lt"/>
              </a:rPr>
              <a:t>汉仪润圆</a:t>
            </a:r>
            <a:r>
              <a:rPr lang="en-US" altLang="zh-CN" dirty="0">
                <a:latin typeface="+mn-lt"/>
                <a:ea typeface="+mn-ea"/>
                <a:cs typeface="+mn-ea"/>
                <a:sym typeface="+mn-lt"/>
              </a:rPr>
              <a:t>-65</a:t>
            </a:r>
            <a:r>
              <a:rPr lang="zh-CN" altLang="en-US" dirty="0">
                <a:latin typeface="+mn-lt"/>
                <a:ea typeface="+mn-ea"/>
                <a:cs typeface="+mn-ea"/>
                <a:sym typeface="+mn-lt"/>
              </a:rPr>
              <a:t>简</a:t>
            </a:r>
            <a:r>
              <a:rPr lang="en-US" altLang="zh-CN" dirty="0">
                <a:latin typeface="+mn-lt"/>
                <a:ea typeface="+mn-ea"/>
                <a:cs typeface="+mn-ea"/>
                <a:sym typeface="+mn-lt"/>
              </a:rPr>
              <a:t>】</a:t>
            </a:r>
            <a:r>
              <a:rPr lang="zh-CN" altLang="en-US" dirty="0">
                <a:latin typeface="+mn-lt"/>
                <a:ea typeface="+mn-ea"/>
                <a:cs typeface="+mn-ea"/>
                <a:sym typeface="+mn-lt"/>
              </a:rPr>
              <a:t>，仅限于个人学习，研究或欣赏目的使用，如需商用请您自行向版权方购买，获取商用版权。</a:t>
            </a:r>
            <a:endParaRPr lang="en-US" altLang="zh-CN" dirty="0">
              <a:latin typeface="+mn-lt"/>
              <a:ea typeface="+mn-ea"/>
              <a:cs typeface="+mn-ea"/>
              <a:sym typeface="+mn-lt"/>
            </a:endParaRPr>
          </a:p>
          <a:p>
            <a:endParaRPr lang="en-US" dirty="0">
              <a:latin typeface="+mn-lt"/>
              <a:ea typeface="+mn-ea"/>
              <a:cs typeface="+mn-ea"/>
              <a:sym typeface="+mn-lt"/>
            </a:endParaRPr>
          </a:p>
        </p:txBody>
      </p:sp>
      <p:pic>
        <p:nvPicPr>
          <p:cNvPr id="33" name="图片占位符 2"/>
          <p:cNvPicPr>
            <a:picLocks noChangeAspect="1"/>
          </p:cNvPicPr>
          <p:nvPr/>
        </p:nvPicPr>
        <p:blipFill>
          <a:blip r:embed="rId4" cstate="print">
            <a:extLst>
              <a:ext uri="{28A0092B-C50C-407E-A947-70E740481C1C}">
                <a14:useLocalDpi xmlns:a14="http://schemas.microsoft.com/office/drawing/2010/main" val="0"/>
              </a:ext>
            </a:extLst>
          </a:blip>
          <a:srcRect t="21163" b="21163"/>
          <a:stretch>
            <a:fillRect/>
          </a:stretch>
        </p:blipFill>
        <p:spPr>
          <a:xfrm>
            <a:off x="4546471" y="2913154"/>
            <a:ext cx="630648" cy="363802"/>
          </a:xfrm>
          <a:custGeom>
            <a:avLst/>
            <a:gdLst>
              <a:gd name="connsiteX0" fmla="*/ 0 w 8128000"/>
              <a:gd name="connsiteY0" fmla="*/ 0 h 5143500"/>
              <a:gd name="connsiteX1" fmla="*/ 8128000 w 8128000"/>
              <a:gd name="connsiteY1" fmla="*/ 0 h 5143500"/>
              <a:gd name="connsiteX2" fmla="*/ 8128000 w 8128000"/>
              <a:gd name="connsiteY2" fmla="*/ 5143500 h 5143500"/>
              <a:gd name="connsiteX3" fmla="*/ 0 w 8128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8128000" h="5143500">
                <a:moveTo>
                  <a:pt x="0" y="0"/>
                </a:moveTo>
                <a:lnTo>
                  <a:pt x="8128000" y="0"/>
                </a:lnTo>
                <a:lnTo>
                  <a:pt x="8128000" y="5143500"/>
                </a:lnTo>
                <a:lnTo>
                  <a:pt x="0" y="5143500"/>
                </a:lnTo>
                <a:close/>
              </a:path>
            </a:pathLst>
          </a:custGeom>
        </p:spPr>
      </p:pic>
      <p:sp>
        <p:nvSpPr>
          <p:cNvPr id="27" name="文本框 26"/>
          <p:cNvSpPr txBox="1"/>
          <p:nvPr/>
        </p:nvSpPr>
        <p:spPr>
          <a:xfrm>
            <a:off x="4450468" y="4004786"/>
            <a:ext cx="1239132" cy="261610"/>
          </a:xfrm>
          <a:prstGeom prst="rect">
            <a:avLst/>
          </a:prstGeom>
          <a:noFill/>
        </p:spPr>
        <p:txBody>
          <a:bodyPr wrap="square" rtlCol="0">
            <a:spAutoFit/>
          </a:bodyPr>
          <a:lstStyle/>
          <a:p>
            <a:r>
              <a:rPr lang="zh-CN" altLang="en-US" sz="1100" b="1" dirty="0">
                <a:solidFill>
                  <a:schemeClr val="tx1">
                    <a:lumMod val="75000"/>
                    <a:lumOff val="25000"/>
                  </a:schemeClr>
                </a:solidFill>
                <a:cs typeface="+mn-ea"/>
                <a:sym typeface="+mn-lt"/>
              </a:rPr>
              <a:t>素材</a:t>
            </a:r>
          </a:p>
        </p:txBody>
      </p:sp>
      <p:sp>
        <p:nvSpPr>
          <p:cNvPr id="31" name="文本框 30"/>
          <p:cNvSpPr txBox="1"/>
          <p:nvPr/>
        </p:nvSpPr>
        <p:spPr>
          <a:xfrm>
            <a:off x="4450469" y="4243454"/>
            <a:ext cx="3101799" cy="507831"/>
          </a:xfrm>
          <a:prstGeom prst="rect">
            <a:avLst/>
          </a:prstGeom>
          <a:noFill/>
        </p:spPr>
        <p:txBody>
          <a:bodyPr wrap="square" rtlCol="0">
            <a:spAutoFit/>
          </a:bodyPr>
          <a:lstStyle/>
          <a:p>
            <a:pPr>
              <a:lnSpc>
                <a:spcPct val="150000"/>
              </a:lnSpc>
            </a:pPr>
            <a:r>
              <a:rPr lang="zh-CN" altLang="en-US" sz="900" dirty="0">
                <a:solidFill>
                  <a:schemeClr val="bg1">
                    <a:lumMod val="65000"/>
                  </a:schemeClr>
                </a:solidFill>
                <a:cs typeface="+mn-ea"/>
                <a:sym typeface="+mn-lt"/>
              </a:rPr>
              <a:t>模板中使用的素材来源于</a:t>
            </a:r>
            <a:r>
              <a:rPr lang="en-US" altLang="zh-CN" sz="900" dirty="0">
                <a:solidFill>
                  <a:schemeClr val="bg1">
                    <a:lumMod val="65000"/>
                  </a:schemeClr>
                </a:solidFill>
                <a:cs typeface="+mn-ea"/>
                <a:sym typeface="+mn-lt"/>
              </a:rPr>
              <a:t>【 </a:t>
            </a:r>
            <a:r>
              <a:rPr lang="en-US" altLang="zh-CN" sz="900" b="1" dirty="0" err="1">
                <a:solidFill>
                  <a:schemeClr val="bg1">
                    <a:lumMod val="65000"/>
                  </a:schemeClr>
                </a:solidFill>
                <a:cs typeface="+mn-ea"/>
                <a:sym typeface="+mn-lt"/>
              </a:rPr>
              <a:t>pixabay</a:t>
            </a:r>
            <a:r>
              <a:rPr lang="en-US" altLang="zh-CN" sz="900" dirty="0">
                <a:solidFill>
                  <a:schemeClr val="bg1">
                    <a:lumMod val="65000"/>
                  </a:schemeClr>
                </a:solidFill>
                <a:cs typeface="+mn-ea"/>
                <a:sym typeface="+mn-lt"/>
              </a:rPr>
              <a:t>】</a:t>
            </a:r>
            <a:r>
              <a:rPr lang="zh-CN" altLang="en-US" sz="900" dirty="0">
                <a:solidFill>
                  <a:schemeClr val="bg1">
                    <a:lumMod val="65000"/>
                  </a:schemeClr>
                </a:solidFill>
                <a:cs typeface="+mn-ea"/>
                <a:sym typeface="+mn-lt"/>
              </a:rPr>
              <a:t>，该网站素材具有</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共享协议，您可在遵循</a:t>
            </a:r>
            <a:r>
              <a:rPr lang="en-US" altLang="zh-CN" sz="900" dirty="0">
                <a:solidFill>
                  <a:schemeClr val="bg1">
                    <a:lumMod val="65000"/>
                  </a:schemeClr>
                </a:solidFill>
                <a:cs typeface="+mn-ea"/>
                <a:sym typeface="+mn-lt"/>
              </a:rPr>
              <a:t>CC0</a:t>
            </a:r>
            <a:r>
              <a:rPr lang="zh-CN" altLang="en-US" sz="900" dirty="0">
                <a:solidFill>
                  <a:schemeClr val="bg1">
                    <a:lumMod val="65000"/>
                  </a:schemeClr>
                </a:solidFill>
                <a:cs typeface="+mn-ea"/>
                <a:sym typeface="+mn-lt"/>
              </a:rPr>
              <a:t>共享协议的情况下使用。</a:t>
            </a:r>
          </a:p>
        </p:txBody>
      </p:sp>
      <p:pic>
        <p:nvPicPr>
          <p:cNvPr id="34" name="图片占位符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546471" y="4957557"/>
            <a:ext cx="899883" cy="506184"/>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657" y="2914995"/>
            <a:ext cx="366719" cy="366719"/>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48524" y="2914995"/>
            <a:ext cx="366719" cy="366719"/>
          </a:xfrm>
          <a:prstGeom prst="rect">
            <a:avLst/>
          </a:prstGeom>
        </p:spPr>
      </p:pic>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2391" y="2914995"/>
            <a:ext cx="366719" cy="366719"/>
          </a:xfrm>
          <a:prstGeom prst="rect">
            <a:avLst/>
          </a:prstGeom>
        </p:spPr>
      </p:pic>
      <p:pic>
        <p:nvPicPr>
          <p:cNvPr id="42" name="图片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0839" y="2914995"/>
            <a:ext cx="366719" cy="366719"/>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4" y="3873652"/>
            <a:ext cx="7857472" cy="26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运行该软件所需要的硬件设备，其中的新型设备及其专门功能，包括：</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处理器型号及内存容量：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处理器为：高通骁龙™ </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865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移动平台及以上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内存容量为：</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8GB / 12GB LPDDR4X </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四通道大内存及以上</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外存容量、联机或脱机、媒体及其存储格式，设备的型号及数量：</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外存容量：</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128GB</a:t>
            </a:r>
          </a:p>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软件环境：</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IOS12</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err="1">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HarmonyOS</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 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Android13</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及以上</a:t>
            </a:r>
          </a:p>
        </p:txBody>
      </p:sp>
      <p:sp>
        <p:nvSpPr>
          <p:cNvPr id="52" name="文本框 13"/>
          <p:cNvSpPr txBox="1">
            <a:spLocks noChangeArrowheads="1"/>
          </p:cNvSpPr>
          <p:nvPr/>
        </p:nvSpPr>
        <p:spPr bwMode="auto">
          <a:xfrm>
            <a:off x="2324174" y="3514978"/>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2.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运行环境</a:t>
            </a:r>
          </a:p>
        </p:txBody>
      </p:sp>
      <p:sp>
        <p:nvSpPr>
          <p:cNvPr id="56" name="文本框 66"/>
          <p:cNvSpPr txBox="1">
            <a:spLocks noChangeArrowheads="1"/>
          </p:cNvSpPr>
          <p:nvPr/>
        </p:nvSpPr>
        <p:spPr bwMode="auto">
          <a:xfrm>
            <a:off x="2324174" y="1583870"/>
            <a:ext cx="8680175" cy="152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本系统输入商家菜品原材料，营养成分等信息，系统会记录每份菜品的特征并生成对象</a:t>
            </a:r>
            <a:r>
              <a:rPr lang="en-US" altLang="zh-CN"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tag</a:t>
            </a: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同时会对每位用户的历史饮食做一个详细的记录和分析，通过用户的日常饮食为用户智能推荐适合的菜品，满足不同用户的需求。由于本系统每天都可以被使用，所以要严格注意系统的可靠性、安全性、具有定期备份数据功能，防止不可抗力的因素对系统的破坏。</a:t>
            </a:r>
          </a:p>
        </p:txBody>
      </p:sp>
      <p:sp>
        <p:nvSpPr>
          <p:cNvPr id="57" name="文本框 13"/>
          <p:cNvSpPr txBox="1">
            <a:spLocks noChangeArrowheads="1"/>
          </p:cNvSpPr>
          <p:nvPr/>
        </p:nvSpPr>
        <p:spPr bwMode="auto">
          <a:xfrm>
            <a:off x="2324174" y="1309075"/>
            <a:ext cx="1391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1.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需求规定</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47552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3" y="1309075"/>
            <a:ext cx="3138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3. </a:t>
            </a:r>
            <a:r>
              <a:rPr lang="zh-CN" altLang="zh-CN" sz="1800" b="1" kern="100" dirty="0">
                <a:effectLst/>
                <a:latin typeface="Arial" panose="020B0604020202020204" pitchFamily="34" charset="0"/>
                <a:ea typeface="黑体" panose="02010609060101010101" pitchFamily="49" charset="-122"/>
                <a:cs typeface="Times New Roman" panose="02020603050405020304" pitchFamily="18" charset="0"/>
              </a:rPr>
              <a:t>基本设计概念和处理流程</a:t>
            </a:r>
          </a:p>
          <a:p>
            <a:endPar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pic>
        <p:nvPicPr>
          <p:cNvPr id="1026" name="Picture 2">
            <a:extLst>
              <a:ext uri="{FF2B5EF4-FFF2-40B4-BE49-F238E27FC236}">
                <a16:creationId xmlns:a16="http://schemas.microsoft.com/office/drawing/2014/main" id="{6E887E4B-2782-9D94-09B6-96B49CE492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136" y="1749721"/>
            <a:ext cx="8130231" cy="499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54591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13"/>
          <p:cNvSpPr txBox="1">
            <a:spLocks noChangeArrowheads="1"/>
          </p:cNvSpPr>
          <p:nvPr/>
        </p:nvSpPr>
        <p:spPr bwMode="auto">
          <a:xfrm>
            <a:off x="2324173" y="1309075"/>
            <a:ext cx="3138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4.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结构</a:t>
            </a:r>
            <a:endParaRPr lang="zh-CN" altLang="zh-CN" sz="1800" b="1" kern="100" dirty="0">
              <a:effectLst/>
              <a:latin typeface="Arial" panose="020B0604020202020204" pitchFamily="34" charset="0"/>
              <a:ea typeface="黑体" panose="02010609060101010101" pitchFamily="49" charset="-122"/>
              <a:cs typeface="Times New Roman" panose="02020603050405020304" pitchFamily="18" charset="0"/>
            </a:endParaRPr>
          </a:p>
          <a:p>
            <a:endPar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pic>
        <p:nvPicPr>
          <p:cNvPr id="2050" name="Picture 2">
            <a:extLst>
              <a:ext uri="{FF2B5EF4-FFF2-40B4-BE49-F238E27FC236}">
                <a16:creationId xmlns:a16="http://schemas.microsoft.com/office/drawing/2014/main" id="{E42CB05C-A216-2BEB-0AB0-A6EC27BF4F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6984" y="1660303"/>
            <a:ext cx="7936111" cy="505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582715"/>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66"/>
          <p:cNvSpPr txBox="1">
            <a:spLocks noChangeArrowheads="1"/>
          </p:cNvSpPr>
          <p:nvPr/>
        </p:nvSpPr>
        <p:spPr bwMode="auto">
          <a:xfrm>
            <a:off x="2324173" y="3962124"/>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本软件系统需要在商家菜品数据录入阶段需要人工录入。</a:t>
            </a:r>
          </a:p>
        </p:txBody>
      </p:sp>
      <p:sp>
        <p:nvSpPr>
          <p:cNvPr id="52" name="文本框 13"/>
          <p:cNvSpPr txBox="1">
            <a:spLocks noChangeArrowheads="1"/>
          </p:cNvSpPr>
          <p:nvPr/>
        </p:nvSpPr>
        <p:spPr bwMode="auto">
          <a:xfrm>
            <a:off x="2324174" y="3620318"/>
            <a:ext cx="18533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6.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人工处理过程</a:t>
            </a:r>
          </a:p>
        </p:txBody>
      </p:sp>
      <p:sp>
        <p:nvSpPr>
          <p:cNvPr id="57" name="文本框 13"/>
          <p:cNvSpPr txBox="1">
            <a:spLocks noChangeArrowheads="1"/>
          </p:cNvSpPr>
          <p:nvPr/>
        </p:nvSpPr>
        <p:spPr bwMode="auto">
          <a:xfrm>
            <a:off x="2324173" y="1309075"/>
            <a:ext cx="27767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5.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功能需求与程序的关系</a:t>
            </a: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2.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总体设计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4CF545E2-4B30-5440-561A-259B72D24DCC}"/>
              </a:ext>
            </a:extLst>
          </p:cNvPr>
          <p:cNvGrpSpPr/>
          <p:nvPr/>
        </p:nvGrpSpPr>
        <p:grpSpPr>
          <a:xfrm>
            <a:off x="1352851" y="1297152"/>
            <a:ext cx="523061" cy="525803"/>
            <a:chOff x="3717608" y="2367938"/>
            <a:chExt cx="697452" cy="701109"/>
          </a:xfrm>
          <a:solidFill>
            <a:schemeClr val="tx2"/>
          </a:solidFill>
        </p:grpSpPr>
        <p:sp>
          <p:nvSpPr>
            <p:cNvPr id="6" name="Freeform 5">
              <a:extLst>
                <a:ext uri="{FF2B5EF4-FFF2-40B4-BE49-F238E27FC236}">
                  <a16:creationId xmlns:a16="http://schemas.microsoft.com/office/drawing/2014/main" id="{3DEF3EBD-5F8C-9593-FA34-1C2010AFCA91}"/>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289712A-A3FC-E836-828E-33F380F5C4A6}"/>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6DB576C9-8E32-7BD0-BD55-68A7BE5306DE}"/>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36F96620-61A8-BCC7-F4EC-119A3D1E8107}"/>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a:extLst>
              <a:ext uri="{FF2B5EF4-FFF2-40B4-BE49-F238E27FC236}">
                <a16:creationId xmlns:a16="http://schemas.microsoft.com/office/drawing/2014/main" id="{03F7BF04-2B58-C7BB-AA8F-669EB79FBCB5}"/>
              </a:ext>
            </a:extLst>
          </p:cNvPr>
          <p:cNvGrpSpPr/>
          <p:nvPr/>
        </p:nvGrpSpPr>
        <p:grpSpPr>
          <a:xfrm>
            <a:off x="1321444" y="3580869"/>
            <a:ext cx="523061" cy="525803"/>
            <a:chOff x="3717608" y="2367938"/>
            <a:chExt cx="697452" cy="701109"/>
          </a:xfrm>
          <a:solidFill>
            <a:schemeClr val="tx2"/>
          </a:solidFill>
        </p:grpSpPr>
        <p:sp>
          <p:nvSpPr>
            <p:cNvPr id="11" name="Freeform 5">
              <a:extLst>
                <a:ext uri="{FF2B5EF4-FFF2-40B4-BE49-F238E27FC236}">
                  <a16:creationId xmlns:a16="http://schemas.microsoft.com/office/drawing/2014/main" id="{5ABA9F8B-A0CD-19F7-7673-6E120D3B29E6}"/>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6">
              <a:extLst>
                <a:ext uri="{FF2B5EF4-FFF2-40B4-BE49-F238E27FC236}">
                  <a16:creationId xmlns:a16="http://schemas.microsoft.com/office/drawing/2014/main" id="{1E9B0D06-40B7-617A-46FD-C6DB0C6EAE6A}"/>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7">
              <a:extLst>
                <a:ext uri="{FF2B5EF4-FFF2-40B4-BE49-F238E27FC236}">
                  <a16:creationId xmlns:a16="http://schemas.microsoft.com/office/drawing/2014/main" id="{248B406F-6E9E-522F-767F-5EF1B6A96385}"/>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a:extLst>
                <a:ext uri="{FF2B5EF4-FFF2-40B4-BE49-F238E27FC236}">
                  <a16:creationId xmlns:a16="http://schemas.microsoft.com/office/drawing/2014/main" id="{AB246CBB-D281-305A-673A-3C275870AF3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表格 1">
            <a:extLst>
              <a:ext uri="{FF2B5EF4-FFF2-40B4-BE49-F238E27FC236}">
                <a16:creationId xmlns:a16="http://schemas.microsoft.com/office/drawing/2014/main" id="{1AE7B6A9-F8FE-A84C-1AF6-277E61DB31ED}"/>
              </a:ext>
            </a:extLst>
          </p:cNvPr>
          <p:cNvGraphicFramePr>
            <a:graphicFrameLocks noGrp="1"/>
          </p:cNvGraphicFramePr>
          <p:nvPr>
            <p:extLst>
              <p:ext uri="{D42A27DB-BD31-4B8C-83A1-F6EECF244321}">
                <p14:modId xmlns:p14="http://schemas.microsoft.com/office/powerpoint/2010/main" val="4170107860"/>
              </p:ext>
            </p:extLst>
          </p:nvPr>
        </p:nvGraphicFramePr>
        <p:xfrm>
          <a:off x="2395159" y="1715983"/>
          <a:ext cx="7542925" cy="1381311"/>
        </p:xfrm>
        <a:graphic>
          <a:graphicData uri="http://schemas.openxmlformats.org/drawingml/2006/table">
            <a:tbl>
              <a:tblPr>
                <a:tableStyleId>{5C22544A-7EE6-4342-B048-85BDC9FD1C3A}</a:tableStyleId>
              </a:tblPr>
              <a:tblGrid>
                <a:gridCol w="1508231">
                  <a:extLst>
                    <a:ext uri="{9D8B030D-6E8A-4147-A177-3AD203B41FA5}">
                      <a16:colId xmlns:a16="http://schemas.microsoft.com/office/drawing/2014/main" val="349058186"/>
                    </a:ext>
                  </a:extLst>
                </a:gridCol>
                <a:gridCol w="1508231">
                  <a:extLst>
                    <a:ext uri="{9D8B030D-6E8A-4147-A177-3AD203B41FA5}">
                      <a16:colId xmlns:a16="http://schemas.microsoft.com/office/drawing/2014/main" val="1374019758"/>
                    </a:ext>
                  </a:extLst>
                </a:gridCol>
                <a:gridCol w="1508231">
                  <a:extLst>
                    <a:ext uri="{9D8B030D-6E8A-4147-A177-3AD203B41FA5}">
                      <a16:colId xmlns:a16="http://schemas.microsoft.com/office/drawing/2014/main" val="251433724"/>
                    </a:ext>
                  </a:extLst>
                </a:gridCol>
                <a:gridCol w="1509116">
                  <a:extLst>
                    <a:ext uri="{9D8B030D-6E8A-4147-A177-3AD203B41FA5}">
                      <a16:colId xmlns:a16="http://schemas.microsoft.com/office/drawing/2014/main" val="1597098226"/>
                    </a:ext>
                  </a:extLst>
                </a:gridCol>
                <a:gridCol w="1509116">
                  <a:extLst>
                    <a:ext uri="{9D8B030D-6E8A-4147-A177-3AD203B41FA5}">
                      <a16:colId xmlns:a16="http://schemas.microsoft.com/office/drawing/2014/main" val="3624756756"/>
                    </a:ext>
                  </a:extLst>
                </a:gridCol>
              </a:tblGrid>
              <a:tr h="460652">
                <a:tc>
                  <a:txBody>
                    <a:bodyPr/>
                    <a:lstStyle/>
                    <a:p>
                      <a:pPr algn="ct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管理用户信息（管理员）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修改菜单信息（管理员）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填写</a:t>
                      </a:r>
                      <a:r>
                        <a:rPr lang="en-US" sz="1050" kern="100" dirty="0">
                          <a:effectLst/>
                        </a:rPr>
                        <a:t>tag</a:t>
                      </a:r>
                      <a:r>
                        <a:rPr lang="zh-CN" sz="1050" kern="100" dirty="0">
                          <a:effectLst/>
                        </a:rPr>
                        <a:t>及喜好（用户）</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个性化推荐</a:t>
                      </a:r>
                    </a:p>
                    <a:p>
                      <a:pPr algn="ctr"/>
                      <a:r>
                        <a:rPr lang="zh-CN" sz="1050" kern="100">
                          <a:effectLst/>
                        </a:rPr>
                        <a:t>（用户）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4453179"/>
                  </a:ext>
                </a:extLst>
              </a:tr>
              <a:tr h="229681">
                <a:tc>
                  <a:txBody>
                    <a:bodyPr/>
                    <a:lstStyle/>
                    <a:p>
                      <a:pPr algn="just"/>
                      <a:r>
                        <a:rPr lang="zh-CN" sz="1050" kern="100">
                          <a:effectLst/>
                        </a:rPr>
                        <a:t>增加</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53973784"/>
                  </a:ext>
                </a:extLst>
              </a:tr>
              <a:tr h="230326">
                <a:tc>
                  <a:txBody>
                    <a:bodyPr/>
                    <a:lstStyle/>
                    <a:p>
                      <a:pPr algn="just"/>
                      <a:r>
                        <a:rPr lang="zh-CN" sz="1050" kern="100">
                          <a:effectLst/>
                        </a:rPr>
                        <a:t>删除</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63337982"/>
                  </a:ext>
                </a:extLst>
              </a:tr>
              <a:tr h="230326">
                <a:tc>
                  <a:txBody>
                    <a:bodyPr/>
                    <a:lstStyle/>
                    <a:p>
                      <a:pPr algn="just"/>
                      <a:r>
                        <a:rPr lang="zh-CN" sz="1050" kern="100">
                          <a:effectLst/>
                        </a:rPr>
                        <a:t>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7551467"/>
                  </a:ext>
                </a:extLst>
              </a:tr>
              <a:tr h="230326">
                <a:tc>
                  <a:txBody>
                    <a:bodyPr/>
                    <a:lstStyle/>
                    <a:p>
                      <a:pPr algn="just"/>
                      <a:r>
                        <a:rPr lang="zh-CN" sz="1050" kern="100">
                          <a:effectLst/>
                        </a:rPr>
                        <a:t>推荐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r>
                        <a:rPr 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59922739"/>
                  </a:ext>
                </a:extLst>
              </a:tr>
            </a:tbl>
          </a:graphicData>
        </a:graphic>
      </p:graphicFrame>
      <p:sp>
        <p:nvSpPr>
          <p:cNvPr id="3" name="文本框 66">
            <a:extLst>
              <a:ext uri="{FF2B5EF4-FFF2-40B4-BE49-F238E27FC236}">
                <a16:creationId xmlns:a16="http://schemas.microsoft.com/office/drawing/2014/main" id="{E3305613-3A73-5F78-1920-83AF2B529094}"/>
              </a:ext>
            </a:extLst>
          </p:cNvPr>
          <p:cNvSpPr txBox="1">
            <a:spLocks noChangeArrowheads="1"/>
          </p:cNvSpPr>
          <p:nvPr/>
        </p:nvSpPr>
        <p:spPr bwMode="auto">
          <a:xfrm>
            <a:off x="2324173" y="5299612"/>
            <a:ext cx="7857472" cy="421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6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数据来源问题。</a:t>
            </a:r>
          </a:p>
        </p:txBody>
      </p:sp>
      <p:sp>
        <p:nvSpPr>
          <p:cNvPr id="4" name="文本框 13">
            <a:extLst>
              <a:ext uri="{FF2B5EF4-FFF2-40B4-BE49-F238E27FC236}">
                <a16:creationId xmlns:a16="http://schemas.microsoft.com/office/drawing/2014/main" id="{95FD107D-8440-BF5E-C32B-BE5B824C56FE}"/>
              </a:ext>
            </a:extLst>
          </p:cNvPr>
          <p:cNvSpPr txBox="1">
            <a:spLocks noChangeArrowheads="1"/>
          </p:cNvSpPr>
          <p:nvPr/>
        </p:nvSpPr>
        <p:spPr bwMode="auto">
          <a:xfrm>
            <a:off x="2324174" y="4957806"/>
            <a:ext cx="2084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en-US" altLang="zh-CN" sz="1800" dirty="0">
                <a:latin typeface="汉仪润圆-65简" panose="00020600040101010101" pitchFamily="18" charset="-122"/>
                <a:ea typeface="汉仪润圆-65简" panose="00020600040101010101" pitchFamily="18" charset="-122"/>
                <a:sym typeface="汉仪润圆-65简" panose="00020600040101010101" pitchFamily="18" charset="-122"/>
              </a:rPr>
              <a:t>7. </a:t>
            </a:r>
            <a:r>
              <a:rPr lang="zh-CN" altLang="en-US" sz="1800" dirty="0">
                <a:latin typeface="汉仪润圆-65简" panose="00020600040101010101" pitchFamily="18" charset="-122"/>
                <a:ea typeface="汉仪润圆-65简" panose="00020600040101010101" pitchFamily="18" charset="-122"/>
                <a:sym typeface="汉仪润圆-65简" panose="00020600040101010101" pitchFamily="18" charset="-122"/>
              </a:rPr>
              <a:t>尚未解决的问题</a:t>
            </a:r>
          </a:p>
        </p:txBody>
      </p:sp>
      <p:grpSp>
        <p:nvGrpSpPr>
          <p:cNvPr id="14" name="组合 13">
            <a:extLst>
              <a:ext uri="{FF2B5EF4-FFF2-40B4-BE49-F238E27FC236}">
                <a16:creationId xmlns:a16="http://schemas.microsoft.com/office/drawing/2014/main" id="{6477568F-A057-EE57-511A-FC941A793855}"/>
              </a:ext>
            </a:extLst>
          </p:cNvPr>
          <p:cNvGrpSpPr/>
          <p:nvPr/>
        </p:nvGrpSpPr>
        <p:grpSpPr>
          <a:xfrm>
            <a:off x="1321444" y="4918357"/>
            <a:ext cx="523061" cy="525803"/>
            <a:chOff x="3717608" y="2367938"/>
            <a:chExt cx="697452" cy="701109"/>
          </a:xfrm>
          <a:solidFill>
            <a:schemeClr val="tx2"/>
          </a:solidFill>
        </p:grpSpPr>
        <p:sp>
          <p:nvSpPr>
            <p:cNvPr id="15" name="Freeform 5">
              <a:extLst>
                <a:ext uri="{FF2B5EF4-FFF2-40B4-BE49-F238E27FC236}">
                  <a16:creationId xmlns:a16="http://schemas.microsoft.com/office/drawing/2014/main" id="{A75CFF9B-EF18-6CA2-F7C5-0164AABB19FC}"/>
                </a:ext>
              </a:extLst>
            </p:cNvPr>
            <p:cNvSpPr>
              <a:spLocks noEditPoints="1"/>
            </p:cNvSpPr>
            <p:nvPr/>
          </p:nvSpPr>
          <p:spPr bwMode="auto">
            <a:xfrm>
              <a:off x="3717608" y="2367938"/>
              <a:ext cx="613698" cy="603458"/>
            </a:xfrm>
            <a:custGeom>
              <a:avLst/>
              <a:gdLst>
                <a:gd name="T0" fmla="*/ 54 w 710"/>
                <a:gd name="T1" fmla="*/ 87 h 698"/>
                <a:gd name="T2" fmla="*/ 114 w 710"/>
                <a:gd name="T3" fmla="*/ 87 h 698"/>
                <a:gd name="T4" fmla="*/ 114 w 710"/>
                <a:gd name="T5" fmla="*/ 33 h 698"/>
                <a:gd name="T6" fmla="*/ 146 w 710"/>
                <a:gd name="T7" fmla="*/ 1 h 698"/>
                <a:gd name="T8" fmla="*/ 178 w 710"/>
                <a:gd name="T9" fmla="*/ 33 h 698"/>
                <a:gd name="T10" fmla="*/ 178 w 710"/>
                <a:gd name="T11" fmla="*/ 169 h 698"/>
                <a:gd name="T12" fmla="*/ 146 w 710"/>
                <a:gd name="T13" fmla="*/ 201 h 698"/>
                <a:gd name="T14" fmla="*/ 114 w 710"/>
                <a:gd name="T15" fmla="*/ 169 h 698"/>
                <a:gd name="T16" fmla="*/ 114 w 710"/>
                <a:gd name="T17" fmla="*/ 144 h 698"/>
                <a:gd name="T18" fmla="*/ 57 w 710"/>
                <a:gd name="T19" fmla="*/ 144 h 698"/>
                <a:gd name="T20" fmla="*/ 57 w 710"/>
                <a:gd name="T21" fmla="*/ 262 h 698"/>
                <a:gd name="T22" fmla="*/ 653 w 710"/>
                <a:gd name="T23" fmla="*/ 262 h 698"/>
                <a:gd name="T24" fmla="*/ 653 w 710"/>
                <a:gd name="T25" fmla="*/ 144 h 698"/>
                <a:gd name="T26" fmla="*/ 591 w 710"/>
                <a:gd name="T27" fmla="*/ 144 h 698"/>
                <a:gd name="T28" fmla="*/ 591 w 710"/>
                <a:gd name="T29" fmla="*/ 87 h 698"/>
                <a:gd name="T30" fmla="*/ 656 w 710"/>
                <a:gd name="T31" fmla="*/ 87 h 698"/>
                <a:gd name="T32" fmla="*/ 710 w 710"/>
                <a:gd name="T33" fmla="*/ 141 h 698"/>
                <a:gd name="T34" fmla="*/ 710 w 710"/>
                <a:gd name="T35" fmla="*/ 412 h 698"/>
                <a:gd name="T36" fmla="*/ 653 w 710"/>
                <a:gd name="T37" fmla="*/ 393 h 698"/>
                <a:gd name="T38" fmla="*/ 653 w 710"/>
                <a:gd name="T39" fmla="*/ 300 h 698"/>
                <a:gd name="T40" fmla="*/ 57 w 710"/>
                <a:gd name="T41" fmla="*/ 300 h 698"/>
                <a:gd name="T42" fmla="*/ 57 w 710"/>
                <a:gd name="T43" fmla="*/ 641 h 698"/>
                <a:gd name="T44" fmla="*/ 386 w 710"/>
                <a:gd name="T45" fmla="*/ 641 h 698"/>
                <a:gd name="T46" fmla="*/ 401 w 710"/>
                <a:gd name="T47" fmla="*/ 698 h 698"/>
                <a:gd name="T48" fmla="*/ 54 w 710"/>
                <a:gd name="T49" fmla="*/ 698 h 698"/>
                <a:gd name="T50" fmla="*/ 16 w 710"/>
                <a:gd name="T51" fmla="*/ 682 h 698"/>
                <a:gd name="T52" fmla="*/ 0 w 710"/>
                <a:gd name="T53" fmla="*/ 644 h 698"/>
                <a:gd name="T54" fmla="*/ 0 w 710"/>
                <a:gd name="T55" fmla="*/ 141 h 698"/>
                <a:gd name="T56" fmla="*/ 54 w 710"/>
                <a:gd name="T57" fmla="*/ 87 h 698"/>
                <a:gd name="T58" fmla="*/ 365 w 710"/>
                <a:gd name="T59" fmla="*/ 169 h 698"/>
                <a:gd name="T60" fmla="*/ 334 w 710"/>
                <a:gd name="T61" fmla="*/ 201 h 698"/>
                <a:gd name="T62" fmla="*/ 302 w 710"/>
                <a:gd name="T63" fmla="*/ 169 h 698"/>
                <a:gd name="T64" fmla="*/ 302 w 710"/>
                <a:gd name="T65" fmla="*/ 144 h 698"/>
                <a:gd name="T66" fmla="*/ 216 w 710"/>
                <a:gd name="T67" fmla="*/ 144 h 698"/>
                <a:gd name="T68" fmla="*/ 216 w 710"/>
                <a:gd name="T69" fmla="*/ 87 h 698"/>
                <a:gd name="T70" fmla="*/ 302 w 710"/>
                <a:gd name="T71" fmla="*/ 87 h 698"/>
                <a:gd name="T72" fmla="*/ 302 w 710"/>
                <a:gd name="T73" fmla="*/ 32 h 698"/>
                <a:gd name="T74" fmla="*/ 334 w 710"/>
                <a:gd name="T75" fmla="*/ 0 h 698"/>
                <a:gd name="T76" fmla="*/ 365 w 710"/>
                <a:gd name="T77" fmla="*/ 32 h 698"/>
                <a:gd name="T78" fmla="*/ 365 w 710"/>
                <a:gd name="T79" fmla="*/ 169 h 698"/>
                <a:gd name="T80" fmla="*/ 553 w 710"/>
                <a:gd name="T81" fmla="*/ 169 h 698"/>
                <a:gd name="T82" fmla="*/ 521 w 710"/>
                <a:gd name="T83" fmla="*/ 201 h 698"/>
                <a:gd name="T84" fmla="*/ 489 w 710"/>
                <a:gd name="T85" fmla="*/ 169 h 698"/>
                <a:gd name="T86" fmla="*/ 489 w 710"/>
                <a:gd name="T87" fmla="*/ 144 h 698"/>
                <a:gd name="T88" fmla="*/ 403 w 710"/>
                <a:gd name="T89" fmla="*/ 144 h 698"/>
                <a:gd name="T90" fmla="*/ 403 w 710"/>
                <a:gd name="T91" fmla="*/ 87 h 698"/>
                <a:gd name="T92" fmla="*/ 489 w 710"/>
                <a:gd name="T93" fmla="*/ 87 h 698"/>
                <a:gd name="T94" fmla="*/ 489 w 710"/>
                <a:gd name="T95" fmla="*/ 33 h 698"/>
                <a:gd name="T96" fmla="*/ 521 w 710"/>
                <a:gd name="T97" fmla="*/ 1 h 698"/>
                <a:gd name="T98" fmla="*/ 553 w 710"/>
                <a:gd name="T99" fmla="*/ 33 h 698"/>
                <a:gd name="T100" fmla="*/ 553 w 710"/>
                <a:gd name="T101" fmla="*/ 16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0" h="698">
                  <a:moveTo>
                    <a:pt x="54" y="87"/>
                  </a:moveTo>
                  <a:cubicBezTo>
                    <a:pt x="114" y="87"/>
                    <a:pt x="114" y="87"/>
                    <a:pt x="114" y="87"/>
                  </a:cubicBezTo>
                  <a:cubicBezTo>
                    <a:pt x="114" y="33"/>
                    <a:pt x="114" y="33"/>
                    <a:pt x="114" y="33"/>
                  </a:cubicBezTo>
                  <a:cubicBezTo>
                    <a:pt x="114" y="15"/>
                    <a:pt x="128" y="1"/>
                    <a:pt x="146" y="1"/>
                  </a:cubicBezTo>
                  <a:cubicBezTo>
                    <a:pt x="164" y="1"/>
                    <a:pt x="178" y="15"/>
                    <a:pt x="178" y="33"/>
                  </a:cubicBezTo>
                  <a:cubicBezTo>
                    <a:pt x="178" y="169"/>
                    <a:pt x="178" y="169"/>
                    <a:pt x="178" y="169"/>
                  </a:cubicBezTo>
                  <a:cubicBezTo>
                    <a:pt x="178" y="187"/>
                    <a:pt x="164" y="201"/>
                    <a:pt x="146" y="201"/>
                  </a:cubicBezTo>
                  <a:cubicBezTo>
                    <a:pt x="128" y="201"/>
                    <a:pt x="114" y="187"/>
                    <a:pt x="114" y="169"/>
                  </a:cubicBezTo>
                  <a:cubicBezTo>
                    <a:pt x="114" y="144"/>
                    <a:pt x="114" y="144"/>
                    <a:pt x="114" y="144"/>
                  </a:cubicBezTo>
                  <a:cubicBezTo>
                    <a:pt x="57" y="144"/>
                    <a:pt x="57" y="144"/>
                    <a:pt x="57" y="144"/>
                  </a:cubicBezTo>
                  <a:cubicBezTo>
                    <a:pt x="57" y="262"/>
                    <a:pt x="57" y="262"/>
                    <a:pt x="57" y="262"/>
                  </a:cubicBezTo>
                  <a:cubicBezTo>
                    <a:pt x="653" y="262"/>
                    <a:pt x="653" y="262"/>
                    <a:pt x="653" y="262"/>
                  </a:cubicBezTo>
                  <a:cubicBezTo>
                    <a:pt x="653" y="144"/>
                    <a:pt x="653" y="144"/>
                    <a:pt x="653" y="144"/>
                  </a:cubicBezTo>
                  <a:cubicBezTo>
                    <a:pt x="591" y="144"/>
                    <a:pt x="591" y="144"/>
                    <a:pt x="591" y="144"/>
                  </a:cubicBezTo>
                  <a:cubicBezTo>
                    <a:pt x="591" y="87"/>
                    <a:pt x="591" y="87"/>
                    <a:pt x="591" y="87"/>
                  </a:cubicBezTo>
                  <a:cubicBezTo>
                    <a:pt x="656" y="87"/>
                    <a:pt x="656" y="87"/>
                    <a:pt x="656" y="87"/>
                  </a:cubicBezTo>
                  <a:cubicBezTo>
                    <a:pt x="686" y="87"/>
                    <a:pt x="710" y="111"/>
                    <a:pt x="710" y="141"/>
                  </a:cubicBezTo>
                  <a:cubicBezTo>
                    <a:pt x="710" y="412"/>
                    <a:pt x="710" y="412"/>
                    <a:pt x="710" y="412"/>
                  </a:cubicBezTo>
                  <a:cubicBezTo>
                    <a:pt x="692" y="403"/>
                    <a:pt x="673" y="396"/>
                    <a:pt x="653" y="393"/>
                  </a:cubicBezTo>
                  <a:cubicBezTo>
                    <a:pt x="653" y="300"/>
                    <a:pt x="653" y="300"/>
                    <a:pt x="653" y="300"/>
                  </a:cubicBezTo>
                  <a:cubicBezTo>
                    <a:pt x="57" y="300"/>
                    <a:pt x="57" y="300"/>
                    <a:pt x="57" y="300"/>
                  </a:cubicBezTo>
                  <a:cubicBezTo>
                    <a:pt x="57" y="641"/>
                    <a:pt x="57" y="641"/>
                    <a:pt x="57" y="641"/>
                  </a:cubicBezTo>
                  <a:cubicBezTo>
                    <a:pt x="386" y="641"/>
                    <a:pt x="386" y="641"/>
                    <a:pt x="386" y="641"/>
                  </a:cubicBezTo>
                  <a:cubicBezTo>
                    <a:pt x="388" y="661"/>
                    <a:pt x="393" y="680"/>
                    <a:pt x="401" y="698"/>
                  </a:cubicBezTo>
                  <a:cubicBezTo>
                    <a:pt x="54" y="698"/>
                    <a:pt x="54" y="698"/>
                    <a:pt x="54" y="698"/>
                  </a:cubicBezTo>
                  <a:cubicBezTo>
                    <a:pt x="39" y="698"/>
                    <a:pt x="26" y="692"/>
                    <a:pt x="16" y="682"/>
                  </a:cubicBezTo>
                  <a:cubicBezTo>
                    <a:pt x="6" y="673"/>
                    <a:pt x="0" y="659"/>
                    <a:pt x="0" y="644"/>
                  </a:cubicBezTo>
                  <a:cubicBezTo>
                    <a:pt x="0" y="141"/>
                    <a:pt x="0" y="141"/>
                    <a:pt x="0" y="141"/>
                  </a:cubicBezTo>
                  <a:cubicBezTo>
                    <a:pt x="0" y="111"/>
                    <a:pt x="24" y="87"/>
                    <a:pt x="54" y="87"/>
                  </a:cubicBezTo>
                  <a:close/>
                  <a:moveTo>
                    <a:pt x="365" y="169"/>
                  </a:moveTo>
                  <a:cubicBezTo>
                    <a:pt x="365" y="186"/>
                    <a:pt x="351" y="201"/>
                    <a:pt x="334" y="201"/>
                  </a:cubicBezTo>
                  <a:cubicBezTo>
                    <a:pt x="316" y="201"/>
                    <a:pt x="302" y="186"/>
                    <a:pt x="302" y="169"/>
                  </a:cubicBezTo>
                  <a:cubicBezTo>
                    <a:pt x="302" y="144"/>
                    <a:pt x="302" y="144"/>
                    <a:pt x="302" y="144"/>
                  </a:cubicBezTo>
                  <a:cubicBezTo>
                    <a:pt x="216" y="144"/>
                    <a:pt x="216" y="144"/>
                    <a:pt x="216" y="144"/>
                  </a:cubicBezTo>
                  <a:cubicBezTo>
                    <a:pt x="216" y="87"/>
                    <a:pt x="216" y="87"/>
                    <a:pt x="216" y="87"/>
                  </a:cubicBezTo>
                  <a:cubicBezTo>
                    <a:pt x="302" y="87"/>
                    <a:pt x="302" y="87"/>
                    <a:pt x="302" y="87"/>
                  </a:cubicBezTo>
                  <a:cubicBezTo>
                    <a:pt x="302" y="32"/>
                    <a:pt x="302" y="32"/>
                    <a:pt x="302" y="32"/>
                  </a:cubicBezTo>
                  <a:cubicBezTo>
                    <a:pt x="302" y="15"/>
                    <a:pt x="316" y="0"/>
                    <a:pt x="334" y="0"/>
                  </a:cubicBezTo>
                  <a:cubicBezTo>
                    <a:pt x="351" y="0"/>
                    <a:pt x="365" y="15"/>
                    <a:pt x="365" y="32"/>
                  </a:cubicBezTo>
                  <a:cubicBezTo>
                    <a:pt x="365" y="169"/>
                    <a:pt x="365" y="169"/>
                    <a:pt x="365" y="169"/>
                  </a:cubicBezTo>
                  <a:close/>
                  <a:moveTo>
                    <a:pt x="553" y="169"/>
                  </a:moveTo>
                  <a:cubicBezTo>
                    <a:pt x="553" y="187"/>
                    <a:pt x="539" y="201"/>
                    <a:pt x="521" y="201"/>
                  </a:cubicBezTo>
                  <a:cubicBezTo>
                    <a:pt x="503" y="201"/>
                    <a:pt x="489" y="187"/>
                    <a:pt x="489" y="169"/>
                  </a:cubicBezTo>
                  <a:cubicBezTo>
                    <a:pt x="489" y="144"/>
                    <a:pt x="489" y="144"/>
                    <a:pt x="489" y="144"/>
                  </a:cubicBezTo>
                  <a:cubicBezTo>
                    <a:pt x="403" y="144"/>
                    <a:pt x="403" y="144"/>
                    <a:pt x="403" y="144"/>
                  </a:cubicBezTo>
                  <a:cubicBezTo>
                    <a:pt x="403" y="87"/>
                    <a:pt x="403" y="87"/>
                    <a:pt x="403" y="87"/>
                  </a:cubicBezTo>
                  <a:cubicBezTo>
                    <a:pt x="489" y="87"/>
                    <a:pt x="489" y="87"/>
                    <a:pt x="489" y="87"/>
                  </a:cubicBezTo>
                  <a:cubicBezTo>
                    <a:pt x="489" y="33"/>
                    <a:pt x="489" y="33"/>
                    <a:pt x="489" y="33"/>
                  </a:cubicBezTo>
                  <a:cubicBezTo>
                    <a:pt x="489" y="15"/>
                    <a:pt x="503" y="1"/>
                    <a:pt x="521" y="1"/>
                  </a:cubicBezTo>
                  <a:cubicBezTo>
                    <a:pt x="539" y="1"/>
                    <a:pt x="553" y="15"/>
                    <a:pt x="553" y="33"/>
                  </a:cubicBezTo>
                  <a:cubicBezTo>
                    <a:pt x="553" y="169"/>
                    <a:pt x="553" y="169"/>
                    <a:pt x="553" y="169"/>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6">
              <a:extLst>
                <a:ext uri="{FF2B5EF4-FFF2-40B4-BE49-F238E27FC236}">
                  <a16:creationId xmlns:a16="http://schemas.microsoft.com/office/drawing/2014/main" id="{62D60878-B10F-304D-801F-A9A978662F48}"/>
                </a:ext>
              </a:extLst>
            </p:cNvPr>
            <p:cNvSpPr>
              <a:spLocks noEditPoints="1"/>
            </p:cNvSpPr>
            <p:nvPr/>
          </p:nvSpPr>
          <p:spPr bwMode="auto">
            <a:xfrm>
              <a:off x="3843785" y="2698193"/>
              <a:ext cx="362075" cy="153972"/>
            </a:xfrm>
            <a:custGeom>
              <a:avLst/>
              <a:gdLst>
                <a:gd name="T0" fmla="*/ 17 w 419"/>
                <a:gd name="T1" fmla="*/ 0 h 178"/>
                <a:gd name="T2" fmla="*/ 84 w 419"/>
                <a:gd name="T3" fmla="*/ 0 h 178"/>
                <a:gd name="T4" fmla="*/ 102 w 419"/>
                <a:gd name="T5" fmla="*/ 18 h 178"/>
                <a:gd name="T6" fmla="*/ 102 w 419"/>
                <a:gd name="T7" fmla="*/ 46 h 178"/>
                <a:gd name="T8" fmla="*/ 84 w 419"/>
                <a:gd name="T9" fmla="*/ 64 h 178"/>
                <a:gd name="T10" fmla="*/ 17 w 419"/>
                <a:gd name="T11" fmla="*/ 64 h 178"/>
                <a:gd name="T12" fmla="*/ 0 w 419"/>
                <a:gd name="T13" fmla="*/ 46 h 178"/>
                <a:gd name="T14" fmla="*/ 0 w 419"/>
                <a:gd name="T15" fmla="*/ 18 h 178"/>
                <a:gd name="T16" fmla="*/ 17 w 419"/>
                <a:gd name="T17" fmla="*/ 0 h 178"/>
                <a:gd name="T18" fmla="*/ 175 w 419"/>
                <a:gd name="T19" fmla="*/ 115 h 178"/>
                <a:gd name="T20" fmla="*/ 245 w 419"/>
                <a:gd name="T21" fmla="*/ 115 h 178"/>
                <a:gd name="T22" fmla="*/ 261 w 419"/>
                <a:gd name="T23" fmla="*/ 131 h 178"/>
                <a:gd name="T24" fmla="*/ 261 w 419"/>
                <a:gd name="T25" fmla="*/ 134 h 178"/>
                <a:gd name="T26" fmla="*/ 245 w 419"/>
                <a:gd name="T27" fmla="*/ 178 h 178"/>
                <a:gd name="T28" fmla="*/ 245 w 419"/>
                <a:gd name="T29" fmla="*/ 178 h 178"/>
                <a:gd name="T30" fmla="*/ 175 w 419"/>
                <a:gd name="T31" fmla="*/ 178 h 178"/>
                <a:gd name="T32" fmla="*/ 159 w 419"/>
                <a:gd name="T33" fmla="*/ 162 h 178"/>
                <a:gd name="T34" fmla="*/ 159 w 419"/>
                <a:gd name="T35" fmla="*/ 131 h 178"/>
                <a:gd name="T36" fmla="*/ 175 w 419"/>
                <a:gd name="T37" fmla="*/ 115 h 178"/>
                <a:gd name="T38" fmla="*/ 16 w 419"/>
                <a:gd name="T39" fmla="*/ 115 h 178"/>
                <a:gd name="T40" fmla="*/ 86 w 419"/>
                <a:gd name="T41" fmla="*/ 115 h 178"/>
                <a:gd name="T42" fmla="*/ 102 w 419"/>
                <a:gd name="T43" fmla="*/ 131 h 178"/>
                <a:gd name="T44" fmla="*/ 102 w 419"/>
                <a:gd name="T45" fmla="*/ 162 h 178"/>
                <a:gd name="T46" fmla="*/ 86 w 419"/>
                <a:gd name="T47" fmla="*/ 178 h 178"/>
                <a:gd name="T48" fmla="*/ 16 w 419"/>
                <a:gd name="T49" fmla="*/ 178 h 178"/>
                <a:gd name="T50" fmla="*/ 0 w 419"/>
                <a:gd name="T51" fmla="*/ 162 h 178"/>
                <a:gd name="T52" fmla="*/ 0 w 419"/>
                <a:gd name="T53" fmla="*/ 131 h 178"/>
                <a:gd name="T54" fmla="*/ 16 w 419"/>
                <a:gd name="T55" fmla="*/ 115 h 178"/>
                <a:gd name="T56" fmla="*/ 334 w 419"/>
                <a:gd name="T57" fmla="*/ 0 h 178"/>
                <a:gd name="T58" fmla="*/ 404 w 419"/>
                <a:gd name="T59" fmla="*/ 0 h 178"/>
                <a:gd name="T60" fmla="*/ 419 w 419"/>
                <a:gd name="T61" fmla="*/ 11 h 178"/>
                <a:gd name="T62" fmla="*/ 321 w 419"/>
                <a:gd name="T63" fmla="*/ 57 h 178"/>
                <a:gd name="T64" fmla="*/ 318 w 419"/>
                <a:gd name="T65" fmla="*/ 48 h 178"/>
                <a:gd name="T66" fmla="*/ 318 w 419"/>
                <a:gd name="T67" fmla="*/ 16 h 178"/>
                <a:gd name="T68" fmla="*/ 334 w 419"/>
                <a:gd name="T69" fmla="*/ 0 h 178"/>
                <a:gd name="T70" fmla="*/ 175 w 419"/>
                <a:gd name="T71" fmla="*/ 0 h 178"/>
                <a:gd name="T72" fmla="*/ 245 w 419"/>
                <a:gd name="T73" fmla="*/ 0 h 178"/>
                <a:gd name="T74" fmla="*/ 261 w 419"/>
                <a:gd name="T75" fmla="*/ 16 h 178"/>
                <a:gd name="T76" fmla="*/ 261 w 419"/>
                <a:gd name="T77" fmla="*/ 48 h 178"/>
                <a:gd name="T78" fmla="*/ 245 w 419"/>
                <a:gd name="T79" fmla="*/ 64 h 178"/>
                <a:gd name="T80" fmla="*/ 175 w 419"/>
                <a:gd name="T81" fmla="*/ 64 h 178"/>
                <a:gd name="T82" fmla="*/ 159 w 419"/>
                <a:gd name="T83" fmla="*/ 48 h 178"/>
                <a:gd name="T84" fmla="*/ 159 w 419"/>
                <a:gd name="T85" fmla="*/ 16 h 178"/>
                <a:gd name="T86" fmla="*/ 175 w 419"/>
                <a:gd name="T8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178">
                  <a:moveTo>
                    <a:pt x="17" y="0"/>
                  </a:moveTo>
                  <a:cubicBezTo>
                    <a:pt x="84" y="0"/>
                    <a:pt x="84" y="0"/>
                    <a:pt x="84" y="0"/>
                  </a:cubicBezTo>
                  <a:cubicBezTo>
                    <a:pt x="94" y="0"/>
                    <a:pt x="102" y="8"/>
                    <a:pt x="102" y="18"/>
                  </a:cubicBezTo>
                  <a:cubicBezTo>
                    <a:pt x="102" y="46"/>
                    <a:pt x="102" y="46"/>
                    <a:pt x="102" y="46"/>
                  </a:cubicBezTo>
                  <a:cubicBezTo>
                    <a:pt x="102" y="56"/>
                    <a:pt x="94" y="64"/>
                    <a:pt x="84" y="64"/>
                  </a:cubicBezTo>
                  <a:cubicBezTo>
                    <a:pt x="17" y="64"/>
                    <a:pt x="17" y="64"/>
                    <a:pt x="17" y="64"/>
                  </a:cubicBezTo>
                  <a:cubicBezTo>
                    <a:pt x="8" y="64"/>
                    <a:pt x="0" y="56"/>
                    <a:pt x="0" y="46"/>
                  </a:cubicBezTo>
                  <a:cubicBezTo>
                    <a:pt x="0" y="18"/>
                    <a:pt x="0" y="18"/>
                    <a:pt x="0" y="18"/>
                  </a:cubicBezTo>
                  <a:cubicBezTo>
                    <a:pt x="0" y="8"/>
                    <a:pt x="8" y="0"/>
                    <a:pt x="17" y="0"/>
                  </a:cubicBezTo>
                  <a:close/>
                  <a:moveTo>
                    <a:pt x="175" y="115"/>
                  </a:moveTo>
                  <a:cubicBezTo>
                    <a:pt x="245" y="115"/>
                    <a:pt x="245" y="115"/>
                    <a:pt x="245" y="115"/>
                  </a:cubicBezTo>
                  <a:cubicBezTo>
                    <a:pt x="253" y="115"/>
                    <a:pt x="261" y="122"/>
                    <a:pt x="261" y="131"/>
                  </a:cubicBezTo>
                  <a:cubicBezTo>
                    <a:pt x="261" y="134"/>
                    <a:pt x="261" y="134"/>
                    <a:pt x="261" y="134"/>
                  </a:cubicBezTo>
                  <a:cubicBezTo>
                    <a:pt x="254" y="148"/>
                    <a:pt x="249" y="163"/>
                    <a:pt x="245" y="178"/>
                  </a:cubicBezTo>
                  <a:cubicBezTo>
                    <a:pt x="245" y="178"/>
                    <a:pt x="245" y="178"/>
                    <a:pt x="245" y="178"/>
                  </a:cubicBezTo>
                  <a:cubicBezTo>
                    <a:pt x="175" y="178"/>
                    <a:pt x="175" y="178"/>
                    <a:pt x="175" y="178"/>
                  </a:cubicBezTo>
                  <a:cubicBezTo>
                    <a:pt x="166" y="178"/>
                    <a:pt x="159" y="171"/>
                    <a:pt x="159" y="162"/>
                  </a:cubicBezTo>
                  <a:cubicBezTo>
                    <a:pt x="159" y="131"/>
                    <a:pt x="159" y="131"/>
                    <a:pt x="159" y="131"/>
                  </a:cubicBezTo>
                  <a:cubicBezTo>
                    <a:pt x="159" y="122"/>
                    <a:pt x="166" y="115"/>
                    <a:pt x="175" y="115"/>
                  </a:cubicBezTo>
                  <a:close/>
                  <a:moveTo>
                    <a:pt x="16" y="115"/>
                  </a:moveTo>
                  <a:cubicBezTo>
                    <a:pt x="86" y="115"/>
                    <a:pt x="86" y="115"/>
                    <a:pt x="86" y="115"/>
                  </a:cubicBezTo>
                  <a:cubicBezTo>
                    <a:pt x="95" y="115"/>
                    <a:pt x="102" y="122"/>
                    <a:pt x="102" y="131"/>
                  </a:cubicBezTo>
                  <a:cubicBezTo>
                    <a:pt x="102" y="162"/>
                    <a:pt x="102" y="162"/>
                    <a:pt x="102" y="162"/>
                  </a:cubicBezTo>
                  <a:cubicBezTo>
                    <a:pt x="102" y="171"/>
                    <a:pt x="95" y="178"/>
                    <a:pt x="86" y="178"/>
                  </a:cubicBezTo>
                  <a:cubicBezTo>
                    <a:pt x="16" y="178"/>
                    <a:pt x="16" y="178"/>
                    <a:pt x="16" y="178"/>
                  </a:cubicBezTo>
                  <a:cubicBezTo>
                    <a:pt x="7" y="178"/>
                    <a:pt x="0" y="171"/>
                    <a:pt x="0" y="162"/>
                  </a:cubicBezTo>
                  <a:cubicBezTo>
                    <a:pt x="0" y="131"/>
                    <a:pt x="0" y="131"/>
                    <a:pt x="0" y="131"/>
                  </a:cubicBezTo>
                  <a:cubicBezTo>
                    <a:pt x="0" y="122"/>
                    <a:pt x="7" y="115"/>
                    <a:pt x="16" y="115"/>
                  </a:cubicBezTo>
                  <a:close/>
                  <a:moveTo>
                    <a:pt x="334" y="0"/>
                  </a:moveTo>
                  <a:cubicBezTo>
                    <a:pt x="404" y="0"/>
                    <a:pt x="404" y="0"/>
                    <a:pt x="404" y="0"/>
                  </a:cubicBezTo>
                  <a:cubicBezTo>
                    <a:pt x="411" y="0"/>
                    <a:pt x="417" y="5"/>
                    <a:pt x="419" y="11"/>
                  </a:cubicBezTo>
                  <a:cubicBezTo>
                    <a:pt x="383" y="18"/>
                    <a:pt x="349" y="34"/>
                    <a:pt x="321" y="57"/>
                  </a:cubicBezTo>
                  <a:cubicBezTo>
                    <a:pt x="319" y="55"/>
                    <a:pt x="318" y="51"/>
                    <a:pt x="318" y="48"/>
                  </a:cubicBezTo>
                  <a:cubicBezTo>
                    <a:pt x="318" y="16"/>
                    <a:pt x="318" y="16"/>
                    <a:pt x="318" y="16"/>
                  </a:cubicBezTo>
                  <a:cubicBezTo>
                    <a:pt x="318" y="7"/>
                    <a:pt x="325" y="0"/>
                    <a:pt x="334" y="0"/>
                  </a:cubicBezTo>
                  <a:close/>
                  <a:moveTo>
                    <a:pt x="175" y="0"/>
                  </a:moveTo>
                  <a:cubicBezTo>
                    <a:pt x="245" y="0"/>
                    <a:pt x="245" y="0"/>
                    <a:pt x="245" y="0"/>
                  </a:cubicBezTo>
                  <a:cubicBezTo>
                    <a:pt x="253" y="0"/>
                    <a:pt x="261" y="7"/>
                    <a:pt x="261" y="16"/>
                  </a:cubicBezTo>
                  <a:cubicBezTo>
                    <a:pt x="261" y="48"/>
                    <a:pt x="261" y="48"/>
                    <a:pt x="261" y="48"/>
                  </a:cubicBezTo>
                  <a:cubicBezTo>
                    <a:pt x="261" y="57"/>
                    <a:pt x="253" y="64"/>
                    <a:pt x="245" y="64"/>
                  </a:cubicBezTo>
                  <a:cubicBezTo>
                    <a:pt x="175" y="64"/>
                    <a:pt x="175" y="64"/>
                    <a:pt x="175" y="64"/>
                  </a:cubicBezTo>
                  <a:cubicBezTo>
                    <a:pt x="166" y="64"/>
                    <a:pt x="159" y="57"/>
                    <a:pt x="159" y="48"/>
                  </a:cubicBezTo>
                  <a:cubicBezTo>
                    <a:pt x="159" y="16"/>
                    <a:pt x="159" y="16"/>
                    <a:pt x="159" y="16"/>
                  </a:cubicBezTo>
                  <a:cubicBezTo>
                    <a:pt x="159" y="7"/>
                    <a:pt x="166" y="0"/>
                    <a:pt x="175" y="0"/>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
              <a:extLst>
                <a:ext uri="{FF2B5EF4-FFF2-40B4-BE49-F238E27FC236}">
                  <a16:creationId xmlns:a16="http://schemas.microsoft.com/office/drawing/2014/main" id="{326D4F10-9FCD-05A9-96A8-017E7F2BA4B0}"/>
                </a:ext>
              </a:extLst>
            </p:cNvPr>
            <p:cNvSpPr>
              <a:spLocks noEditPoints="1"/>
            </p:cNvSpPr>
            <p:nvPr/>
          </p:nvSpPr>
          <p:spPr bwMode="auto">
            <a:xfrm>
              <a:off x="4074563" y="2728550"/>
              <a:ext cx="340497" cy="340497"/>
            </a:xfrm>
            <a:custGeom>
              <a:avLst/>
              <a:gdLst>
                <a:gd name="T0" fmla="*/ 197 w 394"/>
                <a:gd name="T1" fmla="*/ 57 h 394"/>
                <a:gd name="T2" fmla="*/ 98 w 394"/>
                <a:gd name="T3" fmla="*/ 98 h 394"/>
                <a:gd name="T4" fmla="*/ 57 w 394"/>
                <a:gd name="T5" fmla="*/ 197 h 394"/>
                <a:gd name="T6" fmla="*/ 98 w 394"/>
                <a:gd name="T7" fmla="*/ 296 h 394"/>
                <a:gd name="T8" fmla="*/ 197 w 394"/>
                <a:gd name="T9" fmla="*/ 337 h 394"/>
                <a:gd name="T10" fmla="*/ 296 w 394"/>
                <a:gd name="T11" fmla="*/ 296 h 394"/>
                <a:gd name="T12" fmla="*/ 337 w 394"/>
                <a:gd name="T13" fmla="*/ 197 h 394"/>
                <a:gd name="T14" fmla="*/ 296 w 394"/>
                <a:gd name="T15" fmla="*/ 98 h 394"/>
                <a:gd name="T16" fmla="*/ 197 w 394"/>
                <a:gd name="T17" fmla="*/ 57 h 394"/>
                <a:gd name="T18" fmla="*/ 58 w 394"/>
                <a:gd name="T19" fmla="*/ 58 h 394"/>
                <a:gd name="T20" fmla="*/ 197 w 394"/>
                <a:gd name="T21" fmla="*/ 0 h 394"/>
                <a:gd name="T22" fmla="*/ 336 w 394"/>
                <a:gd name="T23" fmla="*/ 58 h 394"/>
                <a:gd name="T24" fmla="*/ 394 w 394"/>
                <a:gd name="T25" fmla="*/ 197 h 394"/>
                <a:gd name="T26" fmla="*/ 336 w 394"/>
                <a:gd name="T27" fmla="*/ 336 h 394"/>
                <a:gd name="T28" fmla="*/ 197 w 394"/>
                <a:gd name="T29" fmla="*/ 394 h 394"/>
                <a:gd name="T30" fmla="*/ 58 w 394"/>
                <a:gd name="T31" fmla="*/ 336 h 394"/>
                <a:gd name="T32" fmla="*/ 0 w 394"/>
                <a:gd name="T33" fmla="*/ 197 h 394"/>
                <a:gd name="T34" fmla="*/ 58 w 394"/>
                <a:gd name="T35" fmla="*/ 5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4">
                  <a:moveTo>
                    <a:pt x="197" y="57"/>
                  </a:moveTo>
                  <a:cubicBezTo>
                    <a:pt x="158" y="57"/>
                    <a:pt x="123" y="73"/>
                    <a:pt x="98" y="98"/>
                  </a:cubicBezTo>
                  <a:cubicBezTo>
                    <a:pt x="73" y="124"/>
                    <a:pt x="57" y="158"/>
                    <a:pt x="57" y="197"/>
                  </a:cubicBezTo>
                  <a:cubicBezTo>
                    <a:pt x="57" y="236"/>
                    <a:pt x="73" y="271"/>
                    <a:pt x="98" y="296"/>
                  </a:cubicBezTo>
                  <a:cubicBezTo>
                    <a:pt x="123" y="321"/>
                    <a:pt x="158" y="337"/>
                    <a:pt x="197" y="337"/>
                  </a:cubicBezTo>
                  <a:cubicBezTo>
                    <a:pt x="236" y="337"/>
                    <a:pt x="270" y="321"/>
                    <a:pt x="296" y="296"/>
                  </a:cubicBezTo>
                  <a:cubicBezTo>
                    <a:pt x="321" y="271"/>
                    <a:pt x="337" y="236"/>
                    <a:pt x="337" y="197"/>
                  </a:cubicBezTo>
                  <a:cubicBezTo>
                    <a:pt x="337" y="158"/>
                    <a:pt x="321" y="124"/>
                    <a:pt x="296" y="98"/>
                  </a:cubicBezTo>
                  <a:cubicBezTo>
                    <a:pt x="270" y="73"/>
                    <a:pt x="236" y="57"/>
                    <a:pt x="197" y="57"/>
                  </a:cubicBezTo>
                  <a:close/>
                  <a:moveTo>
                    <a:pt x="58" y="58"/>
                  </a:moveTo>
                  <a:cubicBezTo>
                    <a:pt x="93" y="22"/>
                    <a:pt x="143" y="0"/>
                    <a:pt x="197" y="0"/>
                  </a:cubicBezTo>
                  <a:cubicBezTo>
                    <a:pt x="251" y="0"/>
                    <a:pt x="301" y="22"/>
                    <a:pt x="336" y="58"/>
                  </a:cubicBezTo>
                  <a:cubicBezTo>
                    <a:pt x="372" y="93"/>
                    <a:pt x="394" y="143"/>
                    <a:pt x="394" y="197"/>
                  </a:cubicBezTo>
                  <a:cubicBezTo>
                    <a:pt x="394" y="252"/>
                    <a:pt x="372" y="301"/>
                    <a:pt x="336" y="336"/>
                  </a:cubicBezTo>
                  <a:cubicBezTo>
                    <a:pt x="301" y="372"/>
                    <a:pt x="251" y="394"/>
                    <a:pt x="197" y="394"/>
                  </a:cubicBezTo>
                  <a:cubicBezTo>
                    <a:pt x="143" y="394"/>
                    <a:pt x="93" y="372"/>
                    <a:pt x="58" y="336"/>
                  </a:cubicBezTo>
                  <a:cubicBezTo>
                    <a:pt x="22" y="301"/>
                    <a:pt x="0" y="252"/>
                    <a:pt x="0" y="197"/>
                  </a:cubicBezTo>
                  <a:cubicBezTo>
                    <a:pt x="0" y="143"/>
                    <a:pt x="22" y="93"/>
                    <a:pt x="58" y="58"/>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8">
              <a:extLst>
                <a:ext uri="{FF2B5EF4-FFF2-40B4-BE49-F238E27FC236}">
                  <a16:creationId xmlns:a16="http://schemas.microsoft.com/office/drawing/2014/main" id="{D078C1F9-1130-EFC5-2F7A-0F454C7292A1}"/>
                </a:ext>
              </a:extLst>
            </p:cNvPr>
            <p:cNvSpPr/>
            <p:nvPr/>
          </p:nvSpPr>
          <p:spPr bwMode="auto">
            <a:xfrm>
              <a:off x="4172213" y="2826200"/>
              <a:ext cx="99479" cy="100211"/>
            </a:xfrm>
            <a:custGeom>
              <a:avLst/>
              <a:gdLst>
                <a:gd name="T0" fmla="*/ 55 w 115"/>
                <a:gd name="T1" fmla="*/ 83 h 116"/>
                <a:gd name="T2" fmla="*/ 64 w 115"/>
                <a:gd name="T3" fmla="*/ 104 h 116"/>
                <a:gd name="T4" fmla="*/ 104 w 115"/>
                <a:gd name="T5" fmla="*/ 104 h 116"/>
                <a:gd name="T6" fmla="*/ 104 w 115"/>
                <a:gd name="T7" fmla="*/ 64 h 116"/>
                <a:gd name="T8" fmla="*/ 82 w 115"/>
                <a:gd name="T9" fmla="*/ 56 h 116"/>
                <a:gd name="T10" fmla="*/ 34 w 115"/>
                <a:gd name="T11" fmla="*/ 8 h 116"/>
                <a:gd name="T12" fmla="*/ 8 w 115"/>
                <a:gd name="T13" fmla="*/ 8 h 116"/>
                <a:gd name="T14" fmla="*/ 8 w 115"/>
                <a:gd name="T15" fmla="*/ 35 h 116"/>
                <a:gd name="T16" fmla="*/ 55 w 115"/>
                <a:gd name="T17"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6">
                  <a:moveTo>
                    <a:pt x="55" y="83"/>
                  </a:moveTo>
                  <a:cubicBezTo>
                    <a:pt x="55" y="90"/>
                    <a:pt x="58" y="98"/>
                    <a:pt x="64" y="104"/>
                  </a:cubicBezTo>
                  <a:cubicBezTo>
                    <a:pt x="75" y="116"/>
                    <a:pt x="93" y="116"/>
                    <a:pt x="104" y="104"/>
                  </a:cubicBezTo>
                  <a:cubicBezTo>
                    <a:pt x="115" y="93"/>
                    <a:pt x="115" y="75"/>
                    <a:pt x="104" y="64"/>
                  </a:cubicBezTo>
                  <a:cubicBezTo>
                    <a:pt x="98" y="58"/>
                    <a:pt x="90" y="55"/>
                    <a:pt x="82" y="56"/>
                  </a:cubicBezTo>
                  <a:cubicBezTo>
                    <a:pt x="34" y="8"/>
                    <a:pt x="34" y="8"/>
                    <a:pt x="34" y="8"/>
                  </a:cubicBezTo>
                  <a:cubicBezTo>
                    <a:pt x="27" y="0"/>
                    <a:pt x="15" y="0"/>
                    <a:pt x="8" y="8"/>
                  </a:cubicBezTo>
                  <a:cubicBezTo>
                    <a:pt x="0" y="15"/>
                    <a:pt x="0" y="27"/>
                    <a:pt x="8" y="35"/>
                  </a:cubicBezTo>
                  <a:cubicBezTo>
                    <a:pt x="55" y="83"/>
                    <a:pt x="55" y="83"/>
                    <a:pt x="55" y="83"/>
                  </a:cubicBezTo>
                  <a:close/>
                </a:path>
              </a:pathLst>
            </a:custGeom>
            <a:grpFill/>
            <a:ln>
              <a:noFill/>
            </a:ln>
          </p:spPr>
          <p:txBody>
            <a:bodyPr vert="horz" wrap="square" lIns="68576" tIns="34289" rIns="68576" bIns="34289" numCol="1" anchor="t" anchorCtr="0" compatLnSpc="1"/>
            <a:lstStyle/>
            <a:p>
              <a:pPr fontAlgn="base">
                <a:spcBef>
                  <a:spcPct val="0"/>
                </a:spcBef>
                <a:spcAft>
                  <a:spcPct val="0"/>
                </a:spcAft>
              </a:pPr>
              <a:endParaRPr lang="zh-CN" altLang="en-US" sz="1280">
                <a:solidFill>
                  <a:srgbClr val="FF0000"/>
                </a:solidFill>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33432864"/>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7917" b="37917"/>
          <a:stretch>
            <a:fillRect/>
          </a:stretch>
        </p:blipFill>
        <p:spPr>
          <a:xfrm>
            <a:off x="-1" y="1215318"/>
            <a:ext cx="12192001" cy="2946400"/>
          </a:xfrm>
        </p:spPr>
      </p:pic>
      <p:sp>
        <p:nvSpPr>
          <p:cNvPr id="14" name="Oval 15"/>
          <p:cNvSpPr/>
          <p:nvPr/>
        </p:nvSpPr>
        <p:spPr>
          <a:xfrm>
            <a:off x="1726919" y="3564818"/>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6" name="Oval 22"/>
          <p:cNvSpPr/>
          <p:nvPr/>
        </p:nvSpPr>
        <p:spPr>
          <a:xfrm>
            <a:off x="5229734" y="3564818"/>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 name="Oval 23"/>
          <p:cNvSpPr/>
          <p:nvPr/>
        </p:nvSpPr>
        <p:spPr>
          <a:xfrm>
            <a:off x="8770044" y="3591299"/>
            <a:ext cx="1193800" cy="1193800"/>
          </a:xfrm>
          <a:prstGeom prst="ellipse">
            <a:avLst/>
          </a:prstGeom>
          <a:solidFill>
            <a:srgbClr val="FA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1" name="文本框 66"/>
          <p:cNvSpPr txBox="1">
            <a:spLocks noChangeArrowheads="1"/>
          </p:cNvSpPr>
          <p:nvPr/>
        </p:nvSpPr>
        <p:spPr bwMode="auto">
          <a:xfrm>
            <a:off x="4639673" y="5373638"/>
            <a:ext cx="2373913" cy="102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标签系统与数据库</a:t>
            </a:r>
            <a:r>
              <a:rPr lang="en-US" altLang="zh-CN"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mysql</a:t>
            </a:r>
            <a:r>
              <a:rPr lang="zh-CN" altLang="en-US" sz="140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之间的接口，商家信息与美团等开放接口</a:t>
            </a:r>
            <a:endParaRPr lang="zh-CN" altLang="en-US" sz="14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文本框 13"/>
          <p:cNvSpPr txBox="1">
            <a:spLocks noChangeArrowheads="1"/>
          </p:cNvSpPr>
          <p:nvPr/>
        </p:nvSpPr>
        <p:spPr bwMode="auto">
          <a:xfrm>
            <a:off x="5323929" y="48729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外部接口</a:t>
            </a:r>
          </a:p>
        </p:txBody>
      </p:sp>
      <p:sp>
        <p:nvSpPr>
          <p:cNvPr id="53" name="文本框 66"/>
          <p:cNvSpPr txBox="1">
            <a:spLocks noChangeArrowheads="1"/>
          </p:cNvSpPr>
          <p:nvPr/>
        </p:nvSpPr>
        <p:spPr bwMode="auto">
          <a:xfrm>
            <a:off x="5242179" y="5158194"/>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4" name="任意多边形 53"/>
          <p:cNvSpPr/>
          <p:nvPr/>
        </p:nvSpPr>
        <p:spPr bwMode="auto">
          <a:xfrm>
            <a:off x="5640392" y="5464960"/>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6" name="文本框 66"/>
          <p:cNvSpPr txBox="1">
            <a:spLocks noChangeArrowheads="1"/>
          </p:cNvSpPr>
          <p:nvPr/>
        </p:nvSpPr>
        <p:spPr bwMode="auto">
          <a:xfrm>
            <a:off x="1117629" y="5421547"/>
            <a:ext cx="2373913" cy="7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dirty="0">
                <a:solidFill>
                  <a:srgbClr val="7F7F7F"/>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我们将向用户提供简单的筛选推荐命令，开放模型接口</a:t>
            </a:r>
          </a:p>
        </p:txBody>
      </p:sp>
      <p:sp>
        <p:nvSpPr>
          <p:cNvPr id="57" name="文本框 13"/>
          <p:cNvSpPr txBox="1">
            <a:spLocks noChangeArrowheads="1"/>
          </p:cNvSpPr>
          <p:nvPr/>
        </p:nvSpPr>
        <p:spPr bwMode="auto">
          <a:xfrm>
            <a:off x="1819755" y="487291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用户接口</a:t>
            </a:r>
          </a:p>
        </p:txBody>
      </p:sp>
      <p:sp>
        <p:nvSpPr>
          <p:cNvPr id="58" name="文本框 66"/>
          <p:cNvSpPr txBox="1">
            <a:spLocks noChangeArrowheads="1"/>
          </p:cNvSpPr>
          <p:nvPr/>
        </p:nvSpPr>
        <p:spPr bwMode="auto">
          <a:xfrm>
            <a:off x="1738001" y="5158194"/>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9" name="任意多边形 58"/>
          <p:cNvSpPr/>
          <p:nvPr/>
        </p:nvSpPr>
        <p:spPr bwMode="auto">
          <a:xfrm>
            <a:off x="2136214" y="5464960"/>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1" name="文本框 66"/>
          <p:cNvSpPr txBox="1">
            <a:spLocks noChangeArrowheads="1"/>
          </p:cNvSpPr>
          <p:nvPr/>
        </p:nvSpPr>
        <p:spPr bwMode="auto">
          <a:xfrm>
            <a:off x="8161717" y="5400119"/>
            <a:ext cx="2373912" cy="102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fontAlgn="base">
              <a:lnSpc>
                <a:spcPct val="150000"/>
              </a:lnSpc>
              <a:spcBef>
                <a:spcPct val="0"/>
              </a:spcBef>
              <a:spcAft>
                <a:spcPct val="0"/>
              </a:spcAft>
            </a:pPr>
            <a:r>
              <a:rPr lang="zh-CN" altLang="en-US"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内部拥有推荐系统与使用</a:t>
            </a:r>
            <a:r>
              <a:rPr lang="en-US" altLang="zh-CN"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pytorch</a:t>
            </a:r>
            <a:r>
              <a:rPr lang="zh-CN" altLang="en-US" sz="140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训练的模型之间的接口</a:t>
            </a:r>
            <a:endParaRPr lang="zh-CN" altLang="en-US" sz="140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2" name="文本框 13"/>
          <p:cNvSpPr txBox="1">
            <a:spLocks noChangeArrowheads="1"/>
          </p:cNvSpPr>
          <p:nvPr/>
        </p:nvSpPr>
        <p:spPr bwMode="auto">
          <a:xfrm>
            <a:off x="8875482" y="48994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r>
              <a:rPr lang="zh-CN" altLang="en-US" sz="1600" dirty="0">
                <a:latin typeface="汉仪润圆-65简" panose="00020600040101010101" pitchFamily="18" charset="-122"/>
                <a:ea typeface="汉仪润圆-65简" panose="00020600040101010101" pitchFamily="18" charset="-122"/>
                <a:sym typeface="汉仪润圆-65简" panose="00020600040101010101" pitchFamily="18" charset="-122"/>
              </a:rPr>
              <a:t>内部接口</a:t>
            </a:r>
          </a:p>
        </p:txBody>
      </p:sp>
      <p:sp>
        <p:nvSpPr>
          <p:cNvPr id="63" name="文本框 66"/>
          <p:cNvSpPr txBox="1">
            <a:spLocks noChangeArrowheads="1"/>
          </p:cNvSpPr>
          <p:nvPr/>
        </p:nvSpPr>
        <p:spPr bwMode="auto">
          <a:xfrm>
            <a:off x="8793729" y="5184675"/>
            <a:ext cx="116891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defTabSz="914400" fontAlgn="base">
              <a:spcBef>
                <a:spcPct val="0"/>
              </a:spcBef>
              <a:spcAft>
                <a:spcPct val="0"/>
              </a:spcAft>
              <a:defRPr/>
            </a:pPr>
            <a:r>
              <a:rPr lang="en-US" altLang="zh-CN"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endParaRPr lang="zh-CN" altLang="en-US" sz="800"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64" name="任意多边形 63"/>
          <p:cNvSpPr/>
          <p:nvPr/>
        </p:nvSpPr>
        <p:spPr bwMode="auto">
          <a:xfrm>
            <a:off x="9191942" y="5491441"/>
            <a:ext cx="37248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endParaRPr lang="zh-CN" altLang="en-US" sz="1735" dirty="0">
              <a:solidFill>
                <a:prstClr val="black">
                  <a:lumMod val="75000"/>
                  <a:lumOff val="25000"/>
                </a:prst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0" name="矩形 69"/>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71" name="文本框 70"/>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3.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接口设计</a:t>
            </a:r>
          </a:p>
        </p:txBody>
      </p:sp>
      <p:grpSp>
        <p:nvGrpSpPr>
          <p:cNvPr id="72" name="组合 71"/>
          <p:cNvGrpSpPr/>
          <p:nvPr/>
        </p:nvGrpSpPr>
        <p:grpSpPr>
          <a:xfrm>
            <a:off x="3077391" y="640517"/>
            <a:ext cx="6065788" cy="0"/>
            <a:chOff x="4615664" y="960506"/>
            <a:chExt cx="9102718" cy="0"/>
          </a:xfrm>
        </p:grpSpPr>
        <p:cxnSp>
          <p:nvCxnSpPr>
            <p:cNvPr id="7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Shape 23152">
            <a:extLst>
              <a:ext uri="{FF2B5EF4-FFF2-40B4-BE49-F238E27FC236}">
                <a16:creationId xmlns:a16="http://schemas.microsoft.com/office/drawing/2014/main" id="{4A64F930-A9FC-67D6-0C5A-24C8540D2947}"/>
              </a:ext>
            </a:extLst>
          </p:cNvPr>
          <p:cNvSpPr/>
          <p:nvPr/>
        </p:nvSpPr>
        <p:spPr>
          <a:xfrm>
            <a:off x="2100477" y="3984746"/>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Shape 23152">
            <a:extLst>
              <a:ext uri="{FF2B5EF4-FFF2-40B4-BE49-F238E27FC236}">
                <a16:creationId xmlns:a16="http://schemas.microsoft.com/office/drawing/2014/main" id="{33017B70-B1C0-8AF0-68D9-38DCEB57168F}"/>
              </a:ext>
            </a:extLst>
          </p:cNvPr>
          <p:cNvSpPr/>
          <p:nvPr/>
        </p:nvSpPr>
        <p:spPr>
          <a:xfrm>
            <a:off x="5640584" y="3984746"/>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23152">
            <a:extLst>
              <a:ext uri="{FF2B5EF4-FFF2-40B4-BE49-F238E27FC236}">
                <a16:creationId xmlns:a16="http://schemas.microsoft.com/office/drawing/2014/main" id="{B0DF7DA4-9860-1799-564F-F0ADA46C6E48}"/>
              </a:ext>
            </a:extLst>
          </p:cNvPr>
          <p:cNvSpPr/>
          <p:nvPr/>
        </p:nvSpPr>
        <p:spPr>
          <a:xfrm>
            <a:off x="9117707" y="4014059"/>
            <a:ext cx="408219" cy="409929"/>
          </a:xfrm>
          <a:custGeom>
            <a:avLst/>
            <a:gdLst/>
            <a:ahLst/>
            <a:cxnLst>
              <a:cxn ang="0">
                <a:pos x="wd2" y="hd2"/>
              </a:cxn>
              <a:cxn ang="5400000">
                <a:pos x="wd2" y="hd2"/>
              </a:cxn>
              <a:cxn ang="10800000">
                <a:pos x="wd2" y="hd2"/>
              </a:cxn>
              <a:cxn ang="16200000">
                <a:pos x="wd2" y="hd2"/>
              </a:cxn>
            </a:cxnLst>
            <a:rect l="0" t="0" r="r" b="b"/>
            <a:pathLst>
              <a:path w="21600" h="21600" extrusionOk="0">
                <a:moveTo>
                  <a:pt x="16494" y="0"/>
                </a:moveTo>
                <a:cubicBezTo>
                  <a:pt x="14122" y="0"/>
                  <a:pt x="12201" y="1913"/>
                  <a:pt x="12201" y="4275"/>
                </a:cubicBezTo>
                <a:cubicBezTo>
                  <a:pt x="12201" y="4788"/>
                  <a:pt x="12301" y="5314"/>
                  <a:pt x="12472" y="5760"/>
                </a:cubicBezTo>
                <a:lnTo>
                  <a:pt x="8767" y="7335"/>
                </a:lnTo>
                <a:cubicBezTo>
                  <a:pt x="7907" y="6100"/>
                  <a:pt x="6463" y="5265"/>
                  <a:pt x="4813" y="5265"/>
                </a:cubicBezTo>
                <a:cubicBezTo>
                  <a:pt x="2165" y="5265"/>
                  <a:pt x="0" y="7421"/>
                  <a:pt x="0" y="10057"/>
                </a:cubicBezTo>
                <a:cubicBezTo>
                  <a:pt x="0" y="12694"/>
                  <a:pt x="2165" y="14850"/>
                  <a:pt x="4813" y="14850"/>
                </a:cubicBezTo>
                <a:cubicBezTo>
                  <a:pt x="6118" y="14850"/>
                  <a:pt x="7320" y="14356"/>
                  <a:pt x="8179" y="13500"/>
                </a:cubicBezTo>
                <a:lnTo>
                  <a:pt x="10958" y="14850"/>
                </a:lnTo>
                <a:cubicBezTo>
                  <a:pt x="10856" y="15296"/>
                  <a:pt x="10800" y="15742"/>
                  <a:pt x="10800" y="16222"/>
                </a:cubicBezTo>
                <a:cubicBezTo>
                  <a:pt x="10800" y="19167"/>
                  <a:pt x="13208" y="21600"/>
                  <a:pt x="16200" y="21600"/>
                </a:cubicBezTo>
                <a:cubicBezTo>
                  <a:pt x="19156" y="21600"/>
                  <a:pt x="21600" y="19201"/>
                  <a:pt x="21600" y="16222"/>
                </a:cubicBezTo>
                <a:cubicBezTo>
                  <a:pt x="21600" y="13243"/>
                  <a:pt x="19089" y="10890"/>
                  <a:pt x="16132" y="10890"/>
                </a:cubicBezTo>
                <a:cubicBezTo>
                  <a:pt x="14138" y="10890"/>
                  <a:pt x="12384" y="11992"/>
                  <a:pt x="11455" y="13635"/>
                </a:cubicBezTo>
                <a:lnTo>
                  <a:pt x="9015" y="12420"/>
                </a:lnTo>
                <a:cubicBezTo>
                  <a:pt x="9393" y="11737"/>
                  <a:pt x="9625" y="10957"/>
                  <a:pt x="9625" y="10102"/>
                </a:cubicBezTo>
                <a:cubicBezTo>
                  <a:pt x="9625" y="9555"/>
                  <a:pt x="9515" y="9030"/>
                  <a:pt x="9377" y="8550"/>
                </a:cubicBezTo>
                <a:lnTo>
                  <a:pt x="13127" y="6952"/>
                </a:lnTo>
                <a:cubicBezTo>
                  <a:pt x="13918" y="7946"/>
                  <a:pt x="15118" y="8550"/>
                  <a:pt x="16494" y="8550"/>
                </a:cubicBezTo>
                <a:cubicBezTo>
                  <a:pt x="18867" y="8550"/>
                  <a:pt x="20809" y="6638"/>
                  <a:pt x="20809" y="4275"/>
                </a:cubicBezTo>
                <a:cubicBezTo>
                  <a:pt x="20809" y="1913"/>
                  <a:pt x="18867" y="0"/>
                  <a:pt x="16494" y="0"/>
                </a:cubicBezTo>
                <a:close/>
                <a:moveTo>
                  <a:pt x="16471" y="1328"/>
                </a:moveTo>
                <a:cubicBezTo>
                  <a:pt x="18087" y="1328"/>
                  <a:pt x="19386" y="2642"/>
                  <a:pt x="19386" y="4252"/>
                </a:cubicBezTo>
                <a:cubicBezTo>
                  <a:pt x="19386" y="5861"/>
                  <a:pt x="18087" y="7155"/>
                  <a:pt x="16471" y="7155"/>
                </a:cubicBezTo>
                <a:cubicBezTo>
                  <a:pt x="14854" y="7155"/>
                  <a:pt x="13556" y="5861"/>
                  <a:pt x="13556" y="4252"/>
                </a:cubicBezTo>
                <a:cubicBezTo>
                  <a:pt x="13523" y="2642"/>
                  <a:pt x="14854" y="1328"/>
                  <a:pt x="16471" y="1328"/>
                </a:cubicBezTo>
                <a:close/>
                <a:moveTo>
                  <a:pt x="16403" y="2160"/>
                </a:moveTo>
                <a:cubicBezTo>
                  <a:pt x="15646" y="2160"/>
                  <a:pt x="14975" y="2535"/>
                  <a:pt x="14528" y="3150"/>
                </a:cubicBezTo>
                <a:cubicBezTo>
                  <a:pt x="14424" y="3322"/>
                  <a:pt x="14447" y="3521"/>
                  <a:pt x="14618" y="3623"/>
                </a:cubicBezTo>
                <a:cubicBezTo>
                  <a:pt x="14687" y="3656"/>
                  <a:pt x="14753" y="3667"/>
                  <a:pt x="14822" y="3668"/>
                </a:cubicBezTo>
                <a:cubicBezTo>
                  <a:pt x="14923" y="3668"/>
                  <a:pt x="15024" y="3599"/>
                  <a:pt x="15093" y="3533"/>
                </a:cubicBezTo>
                <a:cubicBezTo>
                  <a:pt x="15402" y="3086"/>
                  <a:pt x="15888" y="2835"/>
                  <a:pt x="16403" y="2835"/>
                </a:cubicBezTo>
                <a:cubicBezTo>
                  <a:pt x="16610" y="2835"/>
                  <a:pt x="16765" y="2702"/>
                  <a:pt x="16765" y="2498"/>
                </a:cubicBezTo>
                <a:cubicBezTo>
                  <a:pt x="16765" y="2291"/>
                  <a:pt x="16610" y="2160"/>
                  <a:pt x="16403" y="2160"/>
                </a:cubicBezTo>
                <a:close/>
                <a:moveTo>
                  <a:pt x="4790" y="6682"/>
                </a:moveTo>
                <a:cubicBezTo>
                  <a:pt x="6680" y="6682"/>
                  <a:pt x="8224" y="8219"/>
                  <a:pt x="8224" y="10102"/>
                </a:cubicBezTo>
                <a:cubicBezTo>
                  <a:pt x="8224" y="11985"/>
                  <a:pt x="6680" y="13522"/>
                  <a:pt x="4790" y="13522"/>
                </a:cubicBezTo>
                <a:cubicBezTo>
                  <a:pt x="2897" y="13522"/>
                  <a:pt x="1333" y="11985"/>
                  <a:pt x="1333" y="10102"/>
                </a:cubicBezTo>
                <a:cubicBezTo>
                  <a:pt x="1333" y="8219"/>
                  <a:pt x="2897" y="6682"/>
                  <a:pt x="4790" y="6682"/>
                </a:cubicBezTo>
                <a:close/>
                <a:moveTo>
                  <a:pt x="5039" y="7920"/>
                </a:moveTo>
                <a:cubicBezTo>
                  <a:pt x="4178" y="7920"/>
                  <a:pt x="3442" y="8326"/>
                  <a:pt x="2960" y="9045"/>
                </a:cubicBezTo>
                <a:cubicBezTo>
                  <a:pt x="2859" y="9217"/>
                  <a:pt x="2878" y="9437"/>
                  <a:pt x="3050" y="9540"/>
                </a:cubicBezTo>
                <a:cubicBezTo>
                  <a:pt x="3119" y="9574"/>
                  <a:pt x="3184" y="9608"/>
                  <a:pt x="3254" y="9607"/>
                </a:cubicBezTo>
                <a:cubicBezTo>
                  <a:pt x="3356" y="9607"/>
                  <a:pt x="3456" y="9540"/>
                  <a:pt x="3525" y="9472"/>
                </a:cubicBezTo>
                <a:cubicBezTo>
                  <a:pt x="3867" y="8958"/>
                  <a:pt x="4466" y="8640"/>
                  <a:pt x="5084" y="8640"/>
                </a:cubicBezTo>
                <a:cubicBezTo>
                  <a:pt x="5290" y="8640"/>
                  <a:pt x="5423" y="8509"/>
                  <a:pt x="5423" y="8302"/>
                </a:cubicBezTo>
                <a:cubicBezTo>
                  <a:pt x="5390" y="8064"/>
                  <a:pt x="5209" y="7920"/>
                  <a:pt x="5039" y="7920"/>
                </a:cubicBezTo>
                <a:close/>
                <a:moveTo>
                  <a:pt x="2621" y="9360"/>
                </a:moveTo>
                <a:cubicBezTo>
                  <a:pt x="2450" y="9327"/>
                  <a:pt x="2227" y="9460"/>
                  <a:pt x="2192" y="9630"/>
                </a:cubicBezTo>
                <a:cubicBezTo>
                  <a:pt x="2158" y="9767"/>
                  <a:pt x="2169" y="9821"/>
                  <a:pt x="2169" y="9922"/>
                </a:cubicBezTo>
                <a:lnTo>
                  <a:pt x="2169" y="9990"/>
                </a:lnTo>
                <a:cubicBezTo>
                  <a:pt x="2169" y="10196"/>
                  <a:pt x="2301" y="10328"/>
                  <a:pt x="2508" y="10327"/>
                </a:cubicBezTo>
                <a:cubicBezTo>
                  <a:pt x="2712" y="10327"/>
                  <a:pt x="2847" y="10196"/>
                  <a:pt x="2847" y="9990"/>
                </a:cubicBezTo>
                <a:lnTo>
                  <a:pt x="2847" y="9787"/>
                </a:lnTo>
                <a:cubicBezTo>
                  <a:pt x="2915" y="9617"/>
                  <a:pt x="2828" y="9427"/>
                  <a:pt x="2621" y="9360"/>
                </a:cubicBezTo>
                <a:close/>
                <a:moveTo>
                  <a:pt x="16132" y="12217"/>
                </a:moveTo>
                <a:cubicBezTo>
                  <a:pt x="18367" y="12217"/>
                  <a:pt x="20154" y="13996"/>
                  <a:pt x="20154" y="16222"/>
                </a:cubicBezTo>
                <a:cubicBezTo>
                  <a:pt x="20154" y="18448"/>
                  <a:pt x="18333" y="20227"/>
                  <a:pt x="16132" y="20227"/>
                </a:cubicBezTo>
                <a:cubicBezTo>
                  <a:pt x="13930" y="20227"/>
                  <a:pt x="12110" y="18448"/>
                  <a:pt x="12110" y="16222"/>
                </a:cubicBezTo>
                <a:cubicBezTo>
                  <a:pt x="12110" y="13996"/>
                  <a:pt x="13898" y="12217"/>
                  <a:pt x="16132" y="12217"/>
                </a:cubicBezTo>
                <a:close/>
                <a:moveTo>
                  <a:pt x="16132" y="13680"/>
                </a:moveTo>
                <a:cubicBezTo>
                  <a:pt x="15203" y="13680"/>
                  <a:pt x="14320" y="14164"/>
                  <a:pt x="13805" y="14917"/>
                </a:cubicBezTo>
                <a:cubicBezTo>
                  <a:pt x="13701" y="15088"/>
                  <a:pt x="13724" y="15287"/>
                  <a:pt x="13895" y="15390"/>
                </a:cubicBezTo>
                <a:cubicBezTo>
                  <a:pt x="13964" y="15425"/>
                  <a:pt x="14030" y="15457"/>
                  <a:pt x="14099" y="15457"/>
                </a:cubicBezTo>
                <a:cubicBezTo>
                  <a:pt x="14201" y="15457"/>
                  <a:pt x="14301" y="15391"/>
                  <a:pt x="14370" y="15322"/>
                </a:cubicBezTo>
                <a:cubicBezTo>
                  <a:pt x="14783" y="14740"/>
                  <a:pt x="15455" y="14377"/>
                  <a:pt x="16177" y="14377"/>
                </a:cubicBezTo>
                <a:cubicBezTo>
                  <a:pt x="16383" y="14377"/>
                  <a:pt x="16516" y="14223"/>
                  <a:pt x="16516" y="14017"/>
                </a:cubicBezTo>
                <a:cubicBezTo>
                  <a:pt x="16481" y="13846"/>
                  <a:pt x="16306" y="13680"/>
                  <a:pt x="16132" y="13680"/>
                </a:cubicBezTo>
                <a:close/>
              </a:path>
            </a:pathLst>
          </a:custGeom>
          <a:solidFill>
            <a:schemeClr val="tx2"/>
          </a:solidFill>
          <a:ln w="12700">
            <a:miter lim="400000"/>
          </a:ln>
        </p:spPr>
        <p:txBody>
          <a:bodyPr lIns="19050" tIns="19050" rIns="19050" bIns="19050" anchor="ctr"/>
          <a:lstStyle/>
          <a:p>
            <a:pPr defTabSz="228600" fontAlgn="base">
              <a:spcBef>
                <a:spcPct val="0"/>
              </a:spcBef>
              <a:spcAft>
                <a:spcPct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24267149"/>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0а 9"/>
          <p:cNvGrpSpPr/>
          <p:nvPr/>
        </p:nvGrpSpPr>
        <p:grpSpPr>
          <a:xfrm>
            <a:off x="2559479" y="1578762"/>
            <a:ext cx="728383" cy="669851"/>
            <a:chOff x="935665" y="3221665"/>
            <a:chExt cx="728383" cy="669851"/>
          </a:xfrm>
        </p:grpSpPr>
        <p:sp>
          <p:nvSpPr>
            <p:cNvPr id="12" name="0 11"/>
            <p:cNvSpPr txBox="1"/>
            <p:nvPr/>
          </p:nvSpPr>
          <p:spPr>
            <a:xfrm>
              <a:off x="978197" y="3388510"/>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01</a:t>
              </a:r>
            </a:p>
          </p:txBody>
        </p:sp>
        <p:sp>
          <p:nvSpPr>
            <p:cNvPr id="13" name="0 1"/>
            <p:cNvSpPr/>
            <p:nvPr/>
          </p:nvSpPr>
          <p:spPr>
            <a:xfrm>
              <a:off x="935665" y="3221665"/>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14" name="0 49"/>
          <p:cNvGrpSpPr/>
          <p:nvPr/>
        </p:nvGrpSpPr>
        <p:grpSpPr>
          <a:xfrm>
            <a:off x="2559479" y="3345483"/>
            <a:ext cx="707117" cy="669851"/>
            <a:chOff x="6252085" y="1910584"/>
            <a:chExt cx="707117" cy="669851"/>
          </a:xfrm>
        </p:grpSpPr>
        <p:sp>
          <p:nvSpPr>
            <p:cNvPr id="16" name="011"/>
            <p:cNvSpPr txBox="1"/>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02</a:t>
              </a:r>
            </a:p>
          </p:txBody>
        </p:sp>
        <p:sp>
          <p:nvSpPr>
            <p:cNvPr id="17" name="018"/>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0" name="文本框 66"/>
          <p:cNvSpPr txBox="1">
            <a:spLocks noChangeArrowheads="1"/>
          </p:cNvSpPr>
          <p:nvPr/>
        </p:nvSpPr>
        <p:spPr bwMode="auto">
          <a:xfrm>
            <a:off x="3513011" y="3705883"/>
            <a:ext cx="6386103" cy="1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用户登录，输入账号密码即可登录，点击注册输入对应信息即可注册用户</a:t>
            </a:r>
          </a:p>
          <a:p>
            <a:r>
              <a:rPr lang="zh-CN" altLang="en-US" dirty="0">
                <a:sym typeface="汉仪润圆-65简" panose="00020600040101010101" pitchFamily="18" charset="-122"/>
              </a:rPr>
              <a:t>首页推荐，加载时自动推荐，上拉可刷新</a:t>
            </a:r>
          </a:p>
          <a:p>
            <a:r>
              <a:rPr lang="zh-CN" altLang="en-US" dirty="0">
                <a:sym typeface="汉仪润圆-65简" panose="00020600040101010101" pitchFamily="18" charset="-122"/>
              </a:rPr>
              <a:t>菜品详情，点击菜品可进入菜品详情页</a:t>
            </a:r>
          </a:p>
          <a:p>
            <a:r>
              <a:rPr lang="zh-CN" altLang="en-US" dirty="0">
                <a:sym typeface="汉仪润圆-65简" panose="00020600040101010101" pitchFamily="18" charset="-122"/>
              </a:rPr>
              <a:t>收藏，点击菜品红心即可收藏</a:t>
            </a:r>
          </a:p>
          <a:p>
            <a:r>
              <a:rPr lang="zh-CN" altLang="en-US" dirty="0">
                <a:sym typeface="汉仪润圆-65简" panose="00020600040101010101" pitchFamily="18" charset="-122"/>
              </a:rPr>
              <a:t>个人信息点击个人页即可看到</a:t>
            </a:r>
          </a:p>
        </p:txBody>
      </p:sp>
      <p:sp>
        <p:nvSpPr>
          <p:cNvPr id="21" name="文本框 13"/>
          <p:cNvSpPr txBox="1">
            <a:spLocks noChangeArrowheads="1"/>
          </p:cNvSpPr>
          <p:nvPr/>
        </p:nvSpPr>
        <p:spPr bwMode="auto">
          <a:xfrm>
            <a:off x="3513011" y="3244218"/>
            <a:ext cx="1415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运行控制</a:t>
            </a:r>
          </a:p>
        </p:txBody>
      </p:sp>
      <p:sp>
        <p:nvSpPr>
          <p:cNvPr id="25" name="文本框 66"/>
          <p:cNvSpPr txBox="1">
            <a:spLocks noChangeArrowheads="1"/>
          </p:cNvSpPr>
          <p:nvPr/>
        </p:nvSpPr>
        <p:spPr bwMode="auto">
          <a:xfrm>
            <a:off x="3465937" y="1913687"/>
            <a:ext cx="6697872" cy="127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共分为三个模块，</a:t>
            </a:r>
            <a:r>
              <a:rPr lang="en-US" altLang="zh-CN" dirty="0">
                <a:sym typeface="汉仪润圆-65简" panose="00020600040101010101" pitchFamily="18" charset="-122"/>
              </a:rPr>
              <a:t>1.</a:t>
            </a:r>
            <a:r>
              <a:rPr lang="zh-CN" altLang="en-US" dirty="0">
                <a:sym typeface="汉仪润圆-65简" panose="00020600040101010101" pitchFamily="18" charset="-122"/>
              </a:rPr>
              <a:t>用户模块，存储注册用户的个人信息，如头像、账号密码收藏等。</a:t>
            </a:r>
          </a:p>
          <a:p>
            <a:r>
              <a:rPr lang="en-US" altLang="zh-CN" dirty="0">
                <a:sym typeface="汉仪润圆-65简" panose="00020600040101010101" pitchFamily="18" charset="-122"/>
              </a:rPr>
              <a:t>	    2.</a:t>
            </a:r>
            <a:r>
              <a:rPr lang="zh-CN" altLang="en-US" dirty="0">
                <a:sym typeface="汉仪润圆-65简" panose="00020600040101010101" pitchFamily="18" charset="-122"/>
              </a:rPr>
              <a:t>推荐模块，为用户提供推荐菜品</a:t>
            </a:r>
          </a:p>
          <a:p>
            <a:r>
              <a:rPr lang="en-US" altLang="zh-CN" dirty="0">
                <a:sym typeface="汉仪润圆-65简" panose="00020600040101010101" pitchFamily="18" charset="-122"/>
              </a:rPr>
              <a:t>	    3.</a:t>
            </a:r>
            <a:r>
              <a:rPr lang="zh-CN" altLang="en-US" dirty="0">
                <a:sym typeface="汉仪润圆-65简" panose="00020600040101010101" pitchFamily="18" charset="-122"/>
              </a:rPr>
              <a:t>标签模块，为菜品打上对应标签</a:t>
            </a:r>
          </a:p>
          <a:p>
            <a:r>
              <a:rPr lang="zh-CN" altLang="en-US" dirty="0">
                <a:sym typeface="汉仪润圆-65简" panose="00020600040101010101" pitchFamily="18" charset="-122"/>
              </a:rPr>
              <a:t>登录时用到用户模块，首页推荐菜品用到推荐模块与标签模块，点进菜品查看详情与评价用到标签模块，个人信息及收藏用到用户模块与标签模块</a:t>
            </a:r>
          </a:p>
        </p:txBody>
      </p:sp>
      <p:sp>
        <p:nvSpPr>
          <p:cNvPr id="26" name="文本框 13"/>
          <p:cNvSpPr txBox="1">
            <a:spLocks noChangeArrowheads="1"/>
          </p:cNvSpPr>
          <p:nvPr/>
        </p:nvSpPr>
        <p:spPr bwMode="auto">
          <a:xfrm>
            <a:off x="3465936" y="147749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运行模块组合</a:t>
            </a:r>
          </a:p>
        </p:txBody>
      </p:sp>
      <p:sp>
        <p:nvSpPr>
          <p:cNvPr id="28" name="矩形 27"/>
          <p:cNvSpPr/>
          <p:nvPr/>
        </p:nvSpPr>
        <p:spPr>
          <a:xfrm>
            <a:off x="5361193" y="892722"/>
            <a:ext cx="1453680" cy="215444"/>
          </a:xfrm>
          <a:prstGeom prst="rect">
            <a:avLst/>
          </a:prstGeom>
        </p:spPr>
        <p:txBody>
          <a:bodyPr wrap="square">
            <a:spAutoFit/>
          </a:bodyPr>
          <a:lstStyle/>
          <a:p>
            <a:pPr algn="ctr">
              <a:defRPr/>
            </a:pPr>
            <a:r>
              <a:rPr lang="en-US" altLang="zh-CN" sz="800"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BUSINESS REPORT</a:t>
            </a:r>
          </a:p>
        </p:txBody>
      </p:sp>
      <p:sp>
        <p:nvSpPr>
          <p:cNvPr id="30" name="文本框 29"/>
          <p:cNvSpPr txBox="1"/>
          <p:nvPr/>
        </p:nvSpPr>
        <p:spPr>
          <a:xfrm>
            <a:off x="4208688" y="317922"/>
            <a:ext cx="3758691" cy="584775"/>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a:lnSpc>
                <a:spcPct val="100000"/>
              </a:lnSpc>
              <a:defRPr/>
            </a:pPr>
            <a:r>
              <a:rPr lang="en-US" altLang="zh-CN"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4. </a:t>
            </a:r>
            <a:r>
              <a:rPr lang="zh-CN" altLang="en-US" sz="3200" b="1" dirty="0">
                <a:solidFill>
                  <a:schemeClr val="tx1">
                    <a:lumMod val="75000"/>
                    <a:lumOff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运行设计</a:t>
            </a:r>
          </a:p>
        </p:txBody>
      </p:sp>
      <p:grpSp>
        <p:nvGrpSpPr>
          <p:cNvPr id="31" name="组合 30"/>
          <p:cNvGrpSpPr/>
          <p:nvPr/>
        </p:nvGrpSpPr>
        <p:grpSpPr>
          <a:xfrm>
            <a:off x="3077391" y="640517"/>
            <a:ext cx="6065788" cy="0"/>
            <a:chOff x="4615664" y="960506"/>
            <a:chExt cx="9102718" cy="0"/>
          </a:xfrm>
        </p:grpSpPr>
        <p:cxnSp>
          <p:nvCxnSpPr>
            <p:cNvPr id="33" name="321"/>
            <p:cNvCxnSpPr/>
            <p:nvPr/>
          </p:nvCxnSpPr>
          <p:spPr bwMode="auto">
            <a:xfrm flipH="1">
              <a:off x="4615664"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3 22"/>
            <p:cNvCxnSpPr/>
            <p:nvPr/>
          </p:nvCxnSpPr>
          <p:spPr bwMode="auto">
            <a:xfrm flipH="1">
              <a:off x="12403703" y="960506"/>
              <a:ext cx="13146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0 49">
            <a:extLst>
              <a:ext uri="{FF2B5EF4-FFF2-40B4-BE49-F238E27FC236}">
                <a16:creationId xmlns:a16="http://schemas.microsoft.com/office/drawing/2014/main" id="{FBEA808C-BCF7-505E-2ED5-D65F6AE552C9}"/>
              </a:ext>
            </a:extLst>
          </p:cNvPr>
          <p:cNvGrpSpPr/>
          <p:nvPr/>
        </p:nvGrpSpPr>
        <p:grpSpPr>
          <a:xfrm>
            <a:off x="2559479" y="5143595"/>
            <a:ext cx="707117" cy="669851"/>
            <a:chOff x="6252085" y="1910584"/>
            <a:chExt cx="707117" cy="669851"/>
          </a:xfrm>
        </p:grpSpPr>
        <p:sp>
          <p:nvSpPr>
            <p:cNvPr id="18" name="011">
              <a:extLst>
                <a:ext uri="{FF2B5EF4-FFF2-40B4-BE49-F238E27FC236}">
                  <a16:creationId xmlns:a16="http://schemas.microsoft.com/office/drawing/2014/main" id="{64753687-85FA-3D04-96F9-147102C2EF87}"/>
                </a:ext>
              </a:extLst>
            </p:cNvPr>
            <p:cNvSpPr txBox="1"/>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03</a:t>
              </a:r>
            </a:p>
          </p:txBody>
        </p:sp>
        <p:sp>
          <p:nvSpPr>
            <p:cNvPr id="19" name="018">
              <a:extLst>
                <a:ext uri="{FF2B5EF4-FFF2-40B4-BE49-F238E27FC236}">
                  <a16:creationId xmlns:a16="http://schemas.microsoft.com/office/drawing/2014/main" id="{2DFCF9CF-AC43-5A06-51F5-38D564F18CC3}"/>
                </a:ext>
              </a:extLst>
            </p:cNvPr>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4" name="文本框 66">
            <a:extLst>
              <a:ext uri="{FF2B5EF4-FFF2-40B4-BE49-F238E27FC236}">
                <a16:creationId xmlns:a16="http://schemas.microsoft.com/office/drawing/2014/main" id="{578F9569-770B-F2B8-420E-5A9ADC373E08}"/>
              </a:ext>
            </a:extLst>
          </p:cNvPr>
          <p:cNvSpPr txBox="1">
            <a:spLocks noChangeArrowheads="1"/>
          </p:cNvSpPr>
          <p:nvPr/>
        </p:nvSpPr>
        <p:spPr bwMode="auto">
          <a:xfrm>
            <a:off x="3513011" y="5503995"/>
            <a:ext cx="6386103" cy="5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defTabSz="914400" fontAlgn="base">
              <a:lnSpc>
                <a:spcPct val="150000"/>
              </a:lnSpc>
              <a:spcBef>
                <a:spcPct val="0"/>
              </a:spcBef>
              <a:spcAft>
                <a:spcPct val="0"/>
              </a:spcAft>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登录占用约</a:t>
            </a:r>
            <a:r>
              <a:rPr lang="en-US" altLang="zh-CN" dirty="0">
                <a:sym typeface="汉仪润圆-65简" panose="00020600040101010101" pitchFamily="18" charset="-122"/>
              </a:rPr>
              <a:t>1s</a:t>
            </a:r>
            <a:r>
              <a:rPr lang="zh-CN" altLang="en-US" dirty="0">
                <a:sym typeface="汉仪润圆-65简" panose="00020600040101010101" pitchFamily="18" charset="-122"/>
              </a:rPr>
              <a:t>，包含数据库搜索判断等操作</a:t>
            </a:r>
          </a:p>
          <a:p>
            <a:r>
              <a:rPr lang="zh-CN" altLang="en-US" dirty="0">
                <a:sym typeface="汉仪润圆-65简" panose="00020600040101010101" pitchFamily="18" charset="-122"/>
              </a:rPr>
              <a:t>首页推荐占用</a:t>
            </a:r>
            <a:r>
              <a:rPr lang="en-US" altLang="zh-CN" dirty="0">
                <a:sym typeface="汉仪润圆-65简" panose="00020600040101010101" pitchFamily="18" charset="-122"/>
              </a:rPr>
              <a:t>5s</a:t>
            </a:r>
            <a:r>
              <a:rPr lang="zh-CN" altLang="en-US" dirty="0">
                <a:sym typeface="汉仪润圆-65简" panose="00020600040101010101" pitchFamily="18" charset="-122"/>
              </a:rPr>
              <a:t>，包含算法进行即菜品数据等导出</a:t>
            </a:r>
          </a:p>
        </p:txBody>
      </p:sp>
      <p:sp>
        <p:nvSpPr>
          <p:cNvPr id="32" name="文本框 13">
            <a:extLst>
              <a:ext uri="{FF2B5EF4-FFF2-40B4-BE49-F238E27FC236}">
                <a16:creationId xmlns:a16="http://schemas.microsoft.com/office/drawing/2014/main" id="{A39E3F42-9230-39EF-2272-6992EF5F26EB}"/>
              </a:ext>
            </a:extLst>
          </p:cNvPr>
          <p:cNvSpPr txBox="1">
            <a:spLocks noChangeArrowheads="1"/>
          </p:cNvSpPr>
          <p:nvPr/>
        </p:nvSpPr>
        <p:spPr bwMode="auto">
          <a:xfrm>
            <a:off x="3513011" y="5042330"/>
            <a:ext cx="1415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defTabSz="914400" fontAlgn="base">
              <a:spcBef>
                <a:spcPct val="0"/>
              </a:spcBef>
              <a:spcAft>
                <a:spcPct val="0"/>
              </a:spcAft>
              <a:defRPr sz="2400" b="1">
                <a:solidFill>
                  <a:prstClr val="black">
                    <a:lumMod val="75000"/>
                    <a:lumOff val="25000"/>
                  </a:prstClr>
                </a:solidFill>
                <a:cs typeface="+mn-ea"/>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dirty="0">
                <a:latin typeface="汉仪润圆-65简" panose="00020600040101010101" pitchFamily="18" charset="-122"/>
                <a:ea typeface="汉仪润圆-65简" panose="00020600040101010101" pitchFamily="18" charset="-122"/>
                <a:sym typeface="汉仪润圆-65简" panose="00020600040101010101" pitchFamily="18" charset="-122"/>
              </a:rPr>
              <a:t>运行时间</a:t>
            </a:r>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theme/theme1.xml><?xml version="1.0" encoding="utf-8"?>
<a:theme xmlns:a="http://schemas.openxmlformats.org/drawingml/2006/main" name="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bgn0wbs">
      <a:majorFont>
        <a:latin typeface="汉仪润圆-65简"/>
        <a:ea typeface="汉仪润圆-65简"/>
        <a:cs typeface=""/>
      </a:majorFont>
      <a:minorFont>
        <a:latin typeface="汉仪润圆-65简"/>
        <a:ea typeface="汉仪润圆-65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润圆-65简"/>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润圆-65简"/>
        <a:ea typeface=""/>
        <a:cs typeface=""/>
        <a:font script="Jpan" typeface="ＭＳ Ｐゴシック"/>
        <a:font script="Hang" typeface="맑은 고딕"/>
        <a:font script="Hans" typeface="汉仪润圆-65简"/>
        <a:font script="Hant" typeface="新細明體"/>
        <a:font script="Arab" typeface="汉仪润圆-65简"/>
        <a:font script="Hebr" typeface="汉仪润圆-65简"/>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润圆-65简"/>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2817</Words>
  <Application>Microsoft Office PowerPoint</Application>
  <PresentationFormat>宽屏</PresentationFormat>
  <Paragraphs>532</Paragraphs>
  <Slides>32</Slides>
  <Notes>32</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32</vt:i4>
      </vt:variant>
    </vt:vector>
  </HeadingPairs>
  <TitlesOfParts>
    <vt:vector size="36" baseType="lpstr">
      <vt:lpstr>Arial</vt:lpstr>
      <vt:lpstr>Times New Roman</vt:lpstr>
      <vt:lpstr>汉仪润圆-65简</vt:lpstr>
      <vt:lpstr>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星榜 阮</cp:lastModifiedBy>
  <cp:revision>56</cp:revision>
  <dcterms:created xsi:type="dcterms:W3CDTF">2020-12-07T07:50:00Z</dcterms:created>
  <dcterms:modified xsi:type="dcterms:W3CDTF">2023-12-05T06:07:49Z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42A66A76ABF5403C912B50AD90F1027F</vt:lpwstr>
  </property>
  <property fmtid="{D5CDD505-2E9C-101B-9397-08002B2CF9AE}" pid="3" name="KSOProductBuildVer">
    <vt:lpwstr>2052-11.1.0.10390</vt:lpwstr>
  </property>
  <property fmtid="{D5CDD505-2E9C-101B-9397-08002B2CF9AE}" pid="4" name="KSOTemplateUUID">
    <vt:lpwstr>v1.0_mb_06M/F3/junQW9wptOMEbpQ==</vt:lpwstr>
  </property>
</Properties>
</file>